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5" r:id="rId2"/>
    <p:sldMasterId id="2147483707" r:id="rId3"/>
    <p:sldMasterId id="2147483709" r:id="rId4"/>
    <p:sldMasterId id="2147483711" r:id="rId5"/>
    <p:sldMasterId id="2147483713" r:id="rId6"/>
    <p:sldMasterId id="2147483715" r:id="rId7"/>
    <p:sldMasterId id="2147483717" r:id="rId8"/>
    <p:sldMasterId id="2147483726" r:id="rId9"/>
    <p:sldMasterId id="2147483728" r:id="rId10"/>
    <p:sldMasterId id="2147483739" r:id="rId11"/>
  </p:sldMasterIdLst>
  <p:notesMasterIdLst>
    <p:notesMasterId r:id="rId13"/>
  </p:notesMasterIdLst>
  <p:sldIdLst>
    <p:sldId id="256" r:id="rId12"/>
  </p:sldIdLst>
  <p:sldSz cx="32399288" cy="43200638"/>
  <p:notesSz cx="32248475" cy="43221275"/>
  <p:defaultTextStyle>
    <a:defPPr>
      <a:defRPr lang="en-US"/>
    </a:defPPr>
    <a:lvl1pPr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5pPr>
    <a:lvl6pPr marL="2286000" algn="l" defTabSz="914400" rtl="0" eaLnBrk="1" latinLnBrk="0" hangingPunct="1">
      <a:defRPr sz="2900" kern="1200">
        <a:solidFill>
          <a:schemeClr val="tx1"/>
        </a:solidFill>
        <a:latin typeface="Arial Narrow" panose="020B0606020202030204" pitchFamily="34" charset="0"/>
        <a:ea typeface="+mn-ea"/>
        <a:cs typeface="+mn-cs"/>
      </a:defRPr>
    </a:lvl6pPr>
    <a:lvl7pPr marL="2743200" algn="l" defTabSz="914400" rtl="0" eaLnBrk="1" latinLnBrk="0" hangingPunct="1">
      <a:defRPr sz="2900" kern="1200">
        <a:solidFill>
          <a:schemeClr val="tx1"/>
        </a:solidFill>
        <a:latin typeface="Arial Narrow" panose="020B0606020202030204" pitchFamily="34" charset="0"/>
        <a:ea typeface="+mn-ea"/>
        <a:cs typeface="+mn-cs"/>
      </a:defRPr>
    </a:lvl7pPr>
    <a:lvl8pPr marL="3200400" algn="l" defTabSz="914400" rtl="0" eaLnBrk="1" latinLnBrk="0" hangingPunct="1">
      <a:defRPr sz="2900" kern="1200">
        <a:solidFill>
          <a:schemeClr val="tx1"/>
        </a:solidFill>
        <a:latin typeface="Arial Narrow" panose="020B0606020202030204" pitchFamily="34" charset="0"/>
        <a:ea typeface="+mn-ea"/>
        <a:cs typeface="+mn-cs"/>
      </a:defRPr>
    </a:lvl8pPr>
    <a:lvl9pPr marL="3657600" algn="l" defTabSz="914400" rtl="0" eaLnBrk="1" latinLnBrk="0" hangingPunct="1">
      <a:defRPr sz="29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13607">
          <p15:clr>
            <a:srgbClr val="A4A3A4"/>
          </p15:clr>
        </p15:guide>
        <p15:guide id="2" pos="157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547"/>
    <a:srgbClr val="173739"/>
    <a:srgbClr val="235357"/>
    <a:srgbClr val="B5DEE1"/>
    <a:srgbClr val="B0DBDE"/>
    <a:srgbClr val="2F6E73"/>
    <a:srgbClr val="401B5B"/>
    <a:srgbClr val="4A20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38" autoAdjust="0"/>
    <p:restoredTop sz="99882" autoAdjust="0"/>
  </p:normalViewPr>
  <p:slideViewPr>
    <p:cSldViewPr snapToGrid="0">
      <p:cViewPr varScale="1">
        <p:scale>
          <a:sx n="14" d="100"/>
          <a:sy n="14" d="100"/>
        </p:scale>
        <p:origin x="3048" y="120"/>
      </p:cViewPr>
      <p:guideLst>
        <p:guide orient="horz" pos="13607"/>
        <p:guide pos="1571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A83634-0EE4-408D-B6A4-404D956E4D16}" type="doc">
      <dgm:prSet loTypeId="urn:microsoft.com/office/officeart/2005/8/layout/radial1" loCatId="relationship" qsTypeId="urn:microsoft.com/office/officeart/2005/8/quickstyle/simple1" qsCatId="simple" csTypeId="urn:microsoft.com/office/officeart/2005/8/colors/accent1_2" csCatId="accent1"/>
      <dgm:spPr/>
    </dgm:pt>
    <dgm:pt modelId="{33B187BD-1075-4FF3-AA79-E5A7918C43A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Sample</a:t>
          </a:r>
        </a:p>
      </dgm:t>
    </dgm:pt>
    <dgm:pt modelId="{ED099DB3-7876-4295-8004-73F886B48D37}" type="parTrans" cxnId="{60B7A389-E704-4211-9219-2FE34EF40546}">
      <dgm:prSet/>
      <dgm:spPr/>
      <dgm:t>
        <a:bodyPr/>
        <a:lstStyle/>
        <a:p>
          <a:endParaRPr lang="en-US"/>
        </a:p>
      </dgm:t>
    </dgm:pt>
    <dgm:pt modelId="{930F15B2-A0C8-45B2-94FE-43EDE6885977}" type="sibTrans" cxnId="{60B7A389-E704-4211-9219-2FE34EF40546}">
      <dgm:prSet/>
      <dgm:spPr/>
      <dgm:t>
        <a:bodyPr/>
        <a:lstStyle/>
        <a:p>
          <a:endParaRPr lang="en-US"/>
        </a:p>
      </dgm:t>
    </dgm:pt>
    <dgm:pt modelId="{5A0CA545-6069-443F-9A94-03F31F46B6D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Sample</a:t>
          </a:r>
        </a:p>
      </dgm:t>
    </dgm:pt>
    <dgm:pt modelId="{2F600DD6-2677-43DE-9B41-7C88F9EA9CCE}" type="parTrans" cxnId="{2B0836E7-8FFA-4D12-9E26-758EBA3C7B9D}">
      <dgm:prSet/>
      <dgm:spPr/>
      <dgm:t>
        <a:bodyPr/>
        <a:lstStyle/>
        <a:p>
          <a:endParaRPr lang="en-US"/>
        </a:p>
      </dgm:t>
    </dgm:pt>
    <dgm:pt modelId="{ED6D6B6A-3FC3-451D-9992-0D01E134EDA4}" type="sibTrans" cxnId="{2B0836E7-8FFA-4D12-9E26-758EBA3C7B9D}">
      <dgm:prSet/>
      <dgm:spPr/>
      <dgm:t>
        <a:bodyPr/>
        <a:lstStyle/>
        <a:p>
          <a:endParaRPr lang="en-US"/>
        </a:p>
      </dgm:t>
    </dgm:pt>
    <dgm:pt modelId="{0C3C436D-1C35-4E34-B9DE-5EE8AA6AC61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Sample</a:t>
          </a:r>
        </a:p>
      </dgm:t>
    </dgm:pt>
    <dgm:pt modelId="{2D0F2263-40B8-472F-830F-2E7C4298E900}" type="parTrans" cxnId="{3E9AC312-A174-43AB-B972-EDBA3FF9F6E7}">
      <dgm:prSet/>
      <dgm:spPr/>
      <dgm:t>
        <a:bodyPr/>
        <a:lstStyle/>
        <a:p>
          <a:endParaRPr lang="en-US"/>
        </a:p>
      </dgm:t>
    </dgm:pt>
    <dgm:pt modelId="{2768903D-F8E9-4C2B-A641-C4EC915681D6}" type="sibTrans" cxnId="{3E9AC312-A174-43AB-B972-EDBA3FF9F6E7}">
      <dgm:prSet/>
      <dgm:spPr/>
      <dgm:t>
        <a:bodyPr/>
        <a:lstStyle/>
        <a:p>
          <a:endParaRPr lang="en-US"/>
        </a:p>
      </dgm:t>
    </dgm:pt>
    <dgm:pt modelId="{EAE5B969-7A66-4408-A389-4F5BD4C26E9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Arial" charset="0"/>
              <a:cs typeface="Arial" charset="0"/>
            </a:rPr>
            <a:t>Sample</a:t>
          </a:r>
        </a:p>
      </dgm:t>
    </dgm:pt>
    <dgm:pt modelId="{46D5A32B-85C8-43CF-81E0-AE629EAA0F4D}" type="parTrans" cxnId="{88C4C61A-F8FE-4218-9F99-D962A456BFCF}">
      <dgm:prSet/>
      <dgm:spPr/>
      <dgm:t>
        <a:bodyPr/>
        <a:lstStyle/>
        <a:p>
          <a:endParaRPr lang="en-US"/>
        </a:p>
      </dgm:t>
    </dgm:pt>
    <dgm:pt modelId="{95D66FEB-4908-452C-B3C7-CD8169F9F10D}" type="sibTrans" cxnId="{88C4C61A-F8FE-4218-9F99-D962A456BFCF}">
      <dgm:prSet/>
      <dgm:spPr/>
      <dgm:t>
        <a:bodyPr/>
        <a:lstStyle/>
        <a:p>
          <a:endParaRPr lang="en-US"/>
        </a:p>
      </dgm:t>
    </dgm:pt>
    <dgm:pt modelId="{79D8CFB6-BCF7-4DDD-B1A8-88315448011D}" type="pres">
      <dgm:prSet presAssocID="{59A83634-0EE4-408D-B6A4-404D956E4D16}" presName="cycle" presStyleCnt="0">
        <dgm:presLayoutVars>
          <dgm:chMax val="1"/>
          <dgm:dir/>
          <dgm:animLvl val="ctr"/>
          <dgm:resizeHandles val="exact"/>
        </dgm:presLayoutVars>
      </dgm:prSet>
      <dgm:spPr/>
    </dgm:pt>
    <dgm:pt modelId="{584AB8AC-6F72-43C9-A88C-30F668665FE4}" type="pres">
      <dgm:prSet presAssocID="{33B187BD-1075-4FF3-AA79-E5A7918C43A9}" presName="centerShape" presStyleLbl="node0" presStyleIdx="0" presStyleCnt="1"/>
      <dgm:spPr/>
    </dgm:pt>
    <dgm:pt modelId="{796EBED8-C8DA-4F78-83AF-448916D4A134}" type="pres">
      <dgm:prSet presAssocID="{2F600DD6-2677-43DE-9B41-7C88F9EA9CCE}" presName="Name9" presStyleLbl="parChTrans1D2" presStyleIdx="0" presStyleCnt="3"/>
      <dgm:spPr/>
    </dgm:pt>
    <dgm:pt modelId="{66793EA3-F403-43E7-B4CF-7FD1081D3D53}" type="pres">
      <dgm:prSet presAssocID="{2F600DD6-2677-43DE-9B41-7C88F9EA9CCE}" presName="connTx" presStyleLbl="parChTrans1D2" presStyleIdx="0" presStyleCnt="3"/>
      <dgm:spPr/>
    </dgm:pt>
    <dgm:pt modelId="{9036CE61-C05B-4AC5-9BD1-32F17C47B5EB}" type="pres">
      <dgm:prSet presAssocID="{5A0CA545-6069-443F-9A94-03F31F46B6D4}" presName="node" presStyleLbl="node1" presStyleIdx="0" presStyleCnt="3">
        <dgm:presLayoutVars>
          <dgm:bulletEnabled val="1"/>
        </dgm:presLayoutVars>
      </dgm:prSet>
      <dgm:spPr/>
    </dgm:pt>
    <dgm:pt modelId="{2004E3B5-231C-49D6-901E-AD5F5C685FE8}" type="pres">
      <dgm:prSet presAssocID="{2D0F2263-40B8-472F-830F-2E7C4298E900}" presName="Name9" presStyleLbl="parChTrans1D2" presStyleIdx="1" presStyleCnt="3"/>
      <dgm:spPr/>
    </dgm:pt>
    <dgm:pt modelId="{D9D041AC-94F3-425B-9614-9B1345133F08}" type="pres">
      <dgm:prSet presAssocID="{2D0F2263-40B8-472F-830F-2E7C4298E900}" presName="connTx" presStyleLbl="parChTrans1D2" presStyleIdx="1" presStyleCnt="3"/>
      <dgm:spPr/>
    </dgm:pt>
    <dgm:pt modelId="{FD751BA1-80C6-4CF8-80E6-5D30E8F191C6}" type="pres">
      <dgm:prSet presAssocID="{0C3C436D-1C35-4E34-B9DE-5EE8AA6AC617}" presName="node" presStyleLbl="node1" presStyleIdx="1" presStyleCnt="3">
        <dgm:presLayoutVars>
          <dgm:bulletEnabled val="1"/>
        </dgm:presLayoutVars>
      </dgm:prSet>
      <dgm:spPr/>
    </dgm:pt>
    <dgm:pt modelId="{81DF614A-8889-401A-8144-BE9C402707A1}" type="pres">
      <dgm:prSet presAssocID="{46D5A32B-85C8-43CF-81E0-AE629EAA0F4D}" presName="Name9" presStyleLbl="parChTrans1D2" presStyleIdx="2" presStyleCnt="3"/>
      <dgm:spPr/>
    </dgm:pt>
    <dgm:pt modelId="{6DD169E7-B6D4-4C1E-9466-81C648257F8D}" type="pres">
      <dgm:prSet presAssocID="{46D5A32B-85C8-43CF-81E0-AE629EAA0F4D}" presName="connTx" presStyleLbl="parChTrans1D2" presStyleIdx="2" presStyleCnt="3"/>
      <dgm:spPr/>
    </dgm:pt>
    <dgm:pt modelId="{14F0B694-529D-44EE-BC03-FF0C7DAE6423}" type="pres">
      <dgm:prSet presAssocID="{EAE5B969-7A66-4408-A389-4F5BD4C26E98}" presName="node" presStyleLbl="node1" presStyleIdx="2" presStyleCnt="3">
        <dgm:presLayoutVars>
          <dgm:bulletEnabled val="1"/>
        </dgm:presLayoutVars>
      </dgm:prSet>
      <dgm:spPr/>
    </dgm:pt>
  </dgm:ptLst>
  <dgm:cxnLst>
    <dgm:cxn modelId="{3E9AC312-A174-43AB-B972-EDBA3FF9F6E7}" srcId="{33B187BD-1075-4FF3-AA79-E5A7918C43A9}" destId="{0C3C436D-1C35-4E34-B9DE-5EE8AA6AC617}" srcOrd="1" destOrd="0" parTransId="{2D0F2263-40B8-472F-830F-2E7C4298E900}" sibTransId="{2768903D-F8E9-4C2B-A641-C4EC915681D6}"/>
    <dgm:cxn modelId="{88C4C61A-F8FE-4218-9F99-D962A456BFCF}" srcId="{33B187BD-1075-4FF3-AA79-E5A7918C43A9}" destId="{EAE5B969-7A66-4408-A389-4F5BD4C26E98}" srcOrd="2" destOrd="0" parTransId="{46D5A32B-85C8-43CF-81E0-AE629EAA0F4D}" sibTransId="{95D66FEB-4908-452C-B3C7-CD8169F9F10D}"/>
    <dgm:cxn modelId="{BACEEA4F-929F-4249-BB74-CA617B3C14A6}" type="presOf" srcId="{59A83634-0EE4-408D-B6A4-404D956E4D16}" destId="{79D8CFB6-BCF7-4DDD-B1A8-88315448011D}" srcOrd="0" destOrd="0" presId="urn:microsoft.com/office/officeart/2005/8/layout/radial1"/>
    <dgm:cxn modelId="{474BD274-5FEC-469B-A9B3-E2D507B1780C}" type="presOf" srcId="{2F600DD6-2677-43DE-9B41-7C88F9EA9CCE}" destId="{796EBED8-C8DA-4F78-83AF-448916D4A134}" srcOrd="0" destOrd="0" presId="urn:microsoft.com/office/officeart/2005/8/layout/radial1"/>
    <dgm:cxn modelId="{0E03CC80-A47D-4CA5-A06C-0E648241D5AE}" type="presOf" srcId="{46D5A32B-85C8-43CF-81E0-AE629EAA0F4D}" destId="{6DD169E7-B6D4-4C1E-9466-81C648257F8D}" srcOrd="1" destOrd="0" presId="urn:microsoft.com/office/officeart/2005/8/layout/radial1"/>
    <dgm:cxn modelId="{49A05E82-10EA-40BF-A634-DE72E2CABACD}" type="presOf" srcId="{2D0F2263-40B8-472F-830F-2E7C4298E900}" destId="{2004E3B5-231C-49D6-901E-AD5F5C685FE8}" srcOrd="0" destOrd="0" presId="urn:microsoft.com/office/officeart/2005/8/layout/radial1"/>
    <dgm:cxn modelId="{D75DFC88-4FF2-48E9-8688-462AF427A277}" type="presOf" srcId="{2D0F2263-40B8-472F-830F-2E7C4298E900}" destId="{D9D041AC-94F3-425B-9614-9B1345133F08}" srcOrd="1" destOrd="0" presId="urn:microsoft.com/office/officeart/2005/8/layout/radial1"/>
    <dgm:cxn modelId="{60B7A389-E704-4211-9219-2FE34EF40546}" srcId="{59A83634-0EE4-408D-B6A4-404D956E4D16}" destId="{33B187BD-1075-4FF3-AA79-E5A7918C43A9}" srcOrd="0" destOrd="0" parTransId="{ED099DB3-7876-4295-8004-73F886B48D37}" sibTransId="{930F15B2-A0C8-45B2-94FE-43EDE6885977}"/>
    <dgm:cxn modelId="{46C20E96-C5D6-48E9-8BE6-8E44BAFFF552}" type="presOf" srcId="{46D5A32B-85C8-43CF-81E0-AE629EAA0F4D}" destId="{81DF614A-8889-401A-8144-BE9C402707A1}" srcOrd="0" destOrd="0" presId="urn:microsoft.com/office/officeart/2005/8/layout/radial1"/>
    <dgm:cxn modelId="{B45962D6-9551-41EA-A4B4-4BD3A6EE8447}" type="presOf" srcId="{2F600DD6-2677-43DE-9B41-7C88F9EA9CCE}" destId="{66793EA3-F403-43E7-B4CF-7FD1081D3D53}" srcOrd="1" destOrd="0" presId="urn:microsoft.com/office/officeart/2005/8/layout/radial1"/>
    <dgm:cxn modelId="{59B8B9DA-D48D-44D4-9C21-7FEAB384A6B1}" type="presOf" srcId="{EAE5B969-7A66-4408-A389-4F5BD4C26E98}" destId="{14F0B694-529D-44EE-BC03-FF0C7DAE6423}" srcOrd="0" destOrd="0" presId="urn:microsoft.com/office/officeart/2005/8/layout/radial1"/>
    <dgm:cxn modelId="{28F7E0DC-7E92-439C-B432-981EE2B3DEB1}" type="presOf" srcId="{33B187BD-1075-4FF3-AA79-E5A7918C43A9}" destId="{584AB8AC-6F72-43C9-A88C-30F668665FE4}" srcOrd="0" destOrd="0" presId="urn:microsoft.com/office/officeart/2005/8/layout/radial1"/>
    <dgm:cxn modelId="{2B0836E7-8FFA-4D12-9E26-758EBA3C7B9D}" srcId="{33B187BD-1075-4FF3-AA79-E5A7918C43A9}" destId="{5A0CA545-6069-443F-9A94-03F31F46B6D4}" srcOrd="0" destOrd="0" parTransId="{2F600DD6-2677-43DE-9B41-7C88F9EA9CCE}" sibTransId="{ED6D6B6A-3FC3-451D-9992-0D01E134EDA4}"/>
    <dgm:cxn modelId="{906C4CFA-1DD6-4DB2-AD96-C74EBFCFB479}" type="presOf" srcId="{0C3C436D-1C35-4E34-B9DE-5EE8AA6AC617}" destId="{FD751BA1-80C6-4CF8-80E6-5D30E8F191C6}" srcOrd="0" destOrd="0" presId="urn:microsoft.com/office/officeart/2005/8/layout/radial1"/>
    <dgm:cxn modelId="{07404EFB-2D55-40F6-9071-8A83702DEC94}" type="presOf" srcId="{5A0CA545-6069-443F-9A94-03F31F46B6D4}" destId="{9036CE61-C05B-4AC5-9BD1-32F17C47B5EB}" srcOrd="0" destOrd="0" presId="urn:microsoft.com/office/officeart/2005/8/layout/radial1"/>
    <dgm:cxn modelId="{8614DD6A-536C-4D86-86CB-6A1B196E552C}" type="presParOf" srcId="{79D8CFB6-BCF7-4DDD-B1A8-88315448011D}" destId="{584AB8AC-6F72-43C9-A88C-30F668665FE4}" srcOrd="0" destOrd="0" presId="urn:microsoft.com/office/officeart/2005/8/layout/radial1"/>
    <dgm:cxn modelId="{29196C09-8789-47A5-939A-E3ADA2ECF0FD}" type="presParOf" srcId="{79D8CFB6-BCF7-4DDD-B1A8-88315448011D}" destId="{796EBED8-C8DA-4F78-83AF-448916D4A134}" srcOrd="1" destOrd="0" presId="urn:microsoft.com/office/officeart/2005/8/layout/radial1"/>
    <dgm:cxn modelId="{582FF2D6-2263-4D04-A354-0682A6AC7F55}" type="presParOf" srcId="{796EBED8-C8DA-4F78-83AF-448916D4A134}" destId="{66793EA3-F403-43E7-B4CF-7FD1081D3D53}" srcOrd="0" destOrd="0" presId="urn:microsoft.com/office/officeart/2005/8/layout/radial1"/>
    <dgm:cxn modelId="{3674A624-6A3C-4E20-A781-6EAB7BCB6131}" type="presParOf" srcId="{79D8CFB6-BCF7-4DDD-B1A8-88315448011D}" destId="{9036CE61-C05B-4AC5-9BD1-32F17C47B5EB}" srcOrd="2" destOrd="0" presId="urn:microsoft.com/office/officeart/2005/8/layout/radial1"/>
    <dgm:cxn modelId="{9D7D52C6-36C1-4804-BA71-08EE7CF5D95E}" type="presParOf" srcId="{79D8CFB6-BCF7-4DDD-B1A8-88315448011D}" destId="{2004E3B5-231C-49D6-901E-AD5F5C685FE8}" srcOrd="3" destOrd="0" presId="urn:microsoft.com/office/officeart/2005/8/layout/radial1"/>
    <dgm:cxn modelId="{FD9D8587-35D8-4B86-A0F6-2DA10DE37212}" type="presParOf" srcId="{2004E3B5-231C-49D6-901E-AD5F5C685FE8}" destId="{D9D041AC-94F3-425B-9614-9B1345133F08}" srcOrd="0" destOrd="0" presId="urn:microsoft.com/office/officeart/2005/8/layout/radial1"/>
    <dgm:cxn modelId="{A2DE620A-439D-4821-A5D1-14F9CBE737BE}" type="presParOf" srcId="{79D8CFB6-BCF7-4DDD-B1A8-88315448011D}" destId="{FD751BA1-80C6-4CF8-80E6-5D30E8F191C6}" srcOrd="4" destOrd="0" presId="urn:microsoft.com/office/officeart/2005/8/layout/radial1"/>
    <dgm:cxn modelId="{1187CC09-DDA6-4AEB-AD8C-87BCC03C117F}" type="presParOf" srcId="{79D8CFB6-BCF7-4DDD-B1A8-88315448011D}" destId="{81DF614A-8889-401A-8144-BE9C402707A1}" srcOrd="5" destOrd="0" presId="urn:microsoft.com/office/officeart/2005/8/layout/radial1"/>
    <dgm:cxn modelId="{3B7B696B-756F-485F-8EFB-E393F84CA316}" type="presParOf" srcId="{81DF614A-8889-401A-8144-BE9C402707A1}" destId="{6DD169E7-B6D4-4C1E-9466-81C648257F8D}" srcOrd="0" destOrd="0" presId="urn:microsoft.com/office/officeart/2005/8/layout/radial1"/>
    <dgm:cxn modelId="{D44B7B0D-1112-42D1-829C-DF21A0C83065}" type="presParOf" srcId="{79D8CFB6-BCF7-4DDD-B1A8-88315448011D}" destId="{14F0B694-529D-44EE-BC03-FF0C7DAE6423}" srcOrd="6" destOrd="0" presId="urn:microsoft.com/office/officeart/2005/8/layout/radia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AB8AC-6F72-43C9-A88C-30F668665FE4}">
      <dsp:nvSpPr>
        <dsp:cNvPr id="0" name=""/>
        <dsp:cNvSpPr/>
      </dsp:nvSpPr>
      <dsp:spPr>
        <a:xfrm>
          <a:off x="1060355" y="1363107"/>
          <a:ext cx="929483" cy="92948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a:ln>
                <a:noFill/>
              </a:ln>
              <a:solidFill>
                <a:schemeClr val="tx1"/>
              </a:solidFill>
              <a:effectLst/>
              <a:latin typeface="Arial" charset="0"/>
              <a:cs typeface="Arial" charset="0"/>
            </a:rPr>
            <a:t>Sample</a:t>
          </a:r>
        </a:p>
      </dsp:txBody>
      <dsp:txXfrm>
        <a:off x="1196475" y="1499227"/>
        <a:ext cx="657243" cy="657243"/>
      </dsp:txXfrm>
    </dsp:sp>
    <dsp:sp modelId="{796EBED8-C8DA-4F78-83AF-448916D4A134}">
      <dsp:nvSpPr>
        <dsp:cNvPr id="0" name=""/>
        <dsp:cNvSpPr/>
      </dsp:nvSpPr>
      <dsp:spPr>
        <a:xfrm rot="16200000">
          <a:off x="1384515" y="1195100"/>
          <a:ext cx="281163" cy="54851"/>
        </a:xfrm>
        <a:custGeom>
          <a:avLst/>
          <a:gdLst/>
          <a:ahLst/>
          <a:cxnLst/>
          <a:rect l="0" t="0" r="0" b="0"/>
          <a:pathLst>
            <a:path>
              <a:moveTo>
                <a:pt x="0" y="27425"/>
              </a:moveTo>
              <a:lnTo>
                <a:pt x="28116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18067" y="1215496"/>
        <a:ext cx="14058" cy="14058"/>
      </dsp:txXfrm>
    </dsp:sp>
    <dsp:sp modelId="{9036CE61-C05B-4AC5-9BD1-32F17C47B5EB}">
      <dsp:nvSpPr>
        <dsp:cNvPr id="0" name=""/>
        <dsp:cNvSpPr/>
      </dsp:nvSpPr>
      <dsp:spPr>
        <a:xfrm>
          <a:off x="1060355" y="152460"/>
          <a:ext cx="929483" cy="92948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a:ln>
                <a:noFill/>
              </a:ln>
              <a:solidFill>
                <a:schemeClr val="tx1"/>
              </a:solidFill>
              <a:effectLst/>
              <a:latin typeface="Arial" charset="0"/>
              <a:cs typeface="Arial" charset="0"/>
            </a:rPr>
            <a:t>Sample</a:t>
          </a:r>
        </a:p>
      </dsp:txBody>
      <dsp:txXfrm>
        <a:off x="1196475" y="288580"/>
        <a:ext cx="657243" cy="657243"/>
      </dsp:txXfrm>
    </dsp:sp>
    <dsp:sp modelId="{2004E3B5-231C-49D6-901E-AD5F5C685FE8}">
      <dsp:nvSpPr>
        <dsp:cNvPr id="0" name=""/>
        <dsp:cNvSpPr/>
      </dsp:nvSpPr>
      <dsp:spPr>
        <a:xfrm rot="1800000">
          <a:off x="1908741" y="2103085"/>
          <a:ext cx="281163" cy="54851"/>
        </a:xfrm>
        <a:custGeom>
          <a:avLst/>
          <a:gdLst/>
          <a:ahLst/>
          <a:cxnLst/>
          <a:rect l="0" t="0" r="0" b="0"/>
          <a:pathLst>
            <a:path>
              <a:moveTo>
                <a:pt x="0" y="27425"/>
              </a:moveTo>
              <a:lnTo>
                <a:pt x="28116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42293" y="2123481"/>
        <a:ext cx="14058" cy="14058"/>
      </dsp:txXfrm>
    </dsp:sp>
    <dsp:sp modelId="{FD751BA1-80C6-4CF8-80E6-5D30E8F191C6}">
      <dsp:nvSpPr>
        <dsp:cNvPr id="0" name=""/>
        <dsp:cNvSpPr/>
      </dsp:nvSpPr>
      <dsp:spPr>
        <a:xfrm>
          <a:off x="2108806" y="1968430"/>
          <a:ext cx="929483" cy="92948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a:ln>
                <a:noFill/>
              </a:ln>
              <a:solidFill>
                <a:schemeClr val="tx1"/>
              </a:solidFill>
              <a:effectLst/>
              <a:latin typeface="Arial" charset="0"/>
              <a:cs typeface="Arial" charset="0"/>
            </a:rPr>
            <a:t>Sample</a:t>
          </a:r>
        </a:p>
      </dsp:txBody>
      <dsp:txXfrm>
        <a:off x="2244926" y="2104550"/>
        <a:ext cx="657243" cy="657243"/>
      </dsp:txXfrm>
    </dsp:sp>
    <dsp:sp modelId="{81DF614A-8889-401A-8144-BE9C402707A1}">
      <dsp:nvSpPr>
        <dsp:cNvPr id="0" name=""/>
        <dsp:cNvSpPr/>
      </dsp:nvSpPr>
      <dsp:spPr>
        <a:xfrm rot="9000000">
          <a:off x="860289" y="2103085"/>
          <a:ext cx="281163" cy="54851"/>
        </a:xfrm>
        <a:custGeom>
          <a:avLst/>
          <a:gdLst/>
          <a:ahLst/>
          <a:cxnLst/>
          <a:rect l="0" t="0" r="0" b="0"/>
          <a:pathLst>
            <a:path>
              <a:moveTo>
                <a:pt x="0" y="27425"/>
              </a:moveTo>
              <a:lnTo>
                <a:pt x="28116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993842" y="2123481"/>
        <a:ext cx="14058" cy="14058"/>
      </dsp:txXfrm>
    </dsp:sp>
    <dsp:sp modelId="{14F0B694-529D-44EE-BC03-FF0C7DAE6423}">
      <dsp:nvSpPr>
        <dsp:cNvPr id="0" name=""/>
        <dsp:cNvSpPr/>
      </dsp:nvSpPr>
      <dsp:spPr>
        <a:xfrm>
          <a:off x="11903" y="1968430"/>
          <a:ext cx="929483" cy="92948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a:ln>
                <a:noFill/>
              </a:ln>
              <a:solidFill>
                <a:schemeClr val="tx1"/>
              </a:solidFill>
              <a:effectLst/>
              <a:latin typeface="Arial" charset="0"/>
              <a:cs typeface="Arial" charset="0"/>
            </a:rPr>
            <a:t>Sample</a:t>
          </a:r>
        </a:p>
      </dsp:txBody>
      <dsp:txXfrm>
        <a:off x="148023" y="2104550"/>
        <a:ext cx="657243" cy="65724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DAC09481-8AAB-903C-982A-0FDB7A9B58D2}"/>
              </a:ext>
            </a:extLst>
          </p:cNvPr>
          <p:cNvSpPr>
            <a:spLocks noGrp="1" noChangeArrowheads="1"/>
          </p:cNvSpPr>
          <p:nvPr>
            <p:ph type="hdr" sz="quarter"/>
          </p:nvPr>
        </p:nvSpPr>
        <p:spPr bwMode="auto">
          <a:xfrm>
            <a:off x="0" y="0"/>
            <a:ext cx="13974763" cy="2160588"/>
          </a:xfrm>
          <a:prstGeom prst="rect">
            <a:avLst/>
          </a:prstGeom>
          <a:noFill/>
          <a:ln w="9525">
            <a:noFill/>
            <a:miter lim="800000"/>
            <a:headEnd/>
            <a:tailEnd/>
          </a:ln>
          <a:effectLst/>
        </p:spPr>
        <p:txBody>
          <a:bodyPr vert="horz" wrap="square" lIns="431249" tIns="215625" rIns="431249" bIns="215625" numCol="1" anchor="t" anchorCtr="0" compatLnSpc="1">
            <a:prstTxWarp prst="textNoShape">
              <a:avLst/>
            </a:prstTxWarp>
          </a:bodyPr>
          <a:lstStyle>
            <a:lvl1pPr algn="l" eaLnBrk="1" hangingPunct="1">
              <a:defRPr sz="5700">
                <a:latin typeface="Arial" charset="0"/>
              </a:defRPr>
            </a:lvl1pPr>
          </a:lstStyle>
          <a:p>
            <a:pPr>
              <a:defRPr/>
            </a:pPr>
            <a:endParaRPr lang="en-US"/>
          </a:p>
        </p:txBody>
      </p:sp>
      <p:sp>
        <p:nvSpPr>
          <p:cNvPr id="145411" name="Rectangle 3">
            <a:extLst>
              <a:ext uri="{FF2B5EF4-FFF2-40B4-BE49-F238E27FC236}">
                <a16:creationId xmlns:a16="http://schemas.microsoft.com/office/drawing/2014/main" id="{4BB1144C-9146-C09B-7DEE-8CA1FAC11693}"/>
              </a:ext>
            </a:extLst>
          </p:cNvPr>
          <p:cNvSpPr>
            <a:spLocks noGrp="1" noChangeArrowheads="1"/>
          </p:cNvSpPr>
          <p:nvPr>
            <p:ph type="dt" idx="1"/>
          </p:nvPr>
        </p:nvSpPr>
        <p:spPr bwMode="auto">
          <a:xfrm>
            <a:off x="18267363" y="0"/>
            <a:ext cx="13973175" cy="2160588"/>
          </a:xfrm>
          <a:prstGeom prst="rect">
            <a:avLst/>
          </a:prstGeom>
          <a:noFill/>
          <a:ln w="9525">
            <a:noFill/>
            <a:miter lim="800000"/>
            <a:headEnd/>
            <a:tailEnd/>
          </a:ln>
          <a:effectLst/>
        </p:spPr>
        <p:txBody>
          <a:bodyPr vert="horz" wrap="square" lIns="431249" tIns="215625" rIns="431249" bIns="215625" numCol="1" anchor="t" anchorCtr="0" compatLnSpc="1">
            <a:prstTxWarp prst="textNoShape">
              <a:avLst/>
            </a:prstTxWarp>
          </a:bodyPr>
          <a:lstStyle>
            <a:lvl1pPr algn="r" eaLnBrk="1" hangingPunct="1">
              <a:defRPr sz="5700">
                <a:latin typeface="Arial" charset="0"/>
              </a:defRPr>
            </a:lvl1pPr>
          </a:lstStyle>
          <a:p>
            <a:pPr>
              <a:defRPr/>
            </a:pPr>
            <a:endParaRPr lang="en-US"/>
          </a:p>
        </p:txBody>
      </p:sp>
      <p:sp>
        <p:nvSpPr>
          <p:cNvPr id="13316" name="Rectangle 4">
            <a:extLst>
              <a:ext uri="{FF2B5EF4-FFF2-40B4-BE49-F238E27FC236}">
                <a16:creationId xmlns:a16="http://schemas.microsoft.com/office/drawing/2014/main" id="{674F5FD8-F931-55A9-AEFD-C6C68E9B49D6}"/>
              </a:ext>
            </a:extLst>
          </p:cNvPr>
          <p:cNvSpPr>
            <a:spLocks noGrp="1" noRot="1" noChangeAspect="1" noChangeArrowheads="1" noTextEdit="1"/>
          </p:cNvSpPr>
          <p:nvPr>
            <p:ph type="sldImg" idx="2"/>
          </p:nvPr>
        </p:nvSpPr>
        <p:spPr bwMode="auto">
          <a:xfrm>
            <a:off x="10045700" y="3241675"/>
            <a:ext cx="12157075" cy="162083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3" name="Rectangle 5">
            <a:extLst>
              <a:ext uri="{FF2B5EF4-FFF2-40B4-BE49-F238E27FC236}">
                <a16:creationId xmlns:a16="http://schemas.microsoft.com/office/drawing/2014/main" id="{D2F5FD91-591C-C6E9-DDE9-DF5DBE9FCE62}"/>
              </a:ext>
            </a:extLst>
          </p:cNvPr>
          <p:cNvSpPr>
            <a:spLocks noGrp="1" noChangeArrowheads="1"/>
          </p:cNvSpPr>
          <p:nvPr>
            <p:ph type="body" sz="quarter" idx="3"/>
          </p:nvPr>
        </p:nvSpPr>
        <p:spPr bwMode="auto">
          <a:xfrm>
            <a:off x="3224213" y="20529550"/>
            <a:ext cx="25800050" cy="19450050"/>
          </a:xfrm>
          <a:prstGeom prst="rect">
            <a:avLst/>
          </a:prstGeom>
          <a:noFill/>
          <a:ln w="9525">
            <a:noFill/>
            <a:miter lim="800000"/>
            <a:headEnd/>
            <a:tailEnd/>
          </a:ln>
          <a:effectLst/>
        </p:spPr>
        <p:txBody>
          <a:bodyPr vert="horz" wrap="square" lIns="431249" tIns="215625" rIns="431249" bIns="2156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5414" name="Rectangle 6">
            <a:extLst>
              <a:ext uri="{FF2B5EF4-FFF2-40B4-BE49-F238E27FC236}">
                <a16:creationId xmlns:a16="http://schemas.microsoft.com/office/drawing/2014/main" id="{653B5F90-350A-A4E6-1A00-27D4FB6D1AB0}"/>
              </a:ext>
            </a:extLst>
          </p:cNvPr>
          <p:cNvSpPr>
            <a:spLocks noGrp="1" noChangeArrowheads="1"/>
          </p:cNvSpPr>
          <p:nvPr>
            <p:ph type="ftr" sz="quarter" idx="4"/>
          </p:nvPr>
        </p:nvSpPr>
        <p:spPr bwMode="auto">
          <a:xfrm>
            <a:off x="0" y="41052750"/>
            <a:ext cx="13974763" cy="2160588"/>
          </a:xfrm>
          <a:prstGeom prst="rect">
            <a:avLst/>
          </a:prstGeom>
          <a:noFill/>
          <a:ln w="9525">
            <a:noFill/>
            <a:miter lim="800000"/>
            <a:headEnd/>
            <a:tailEnd/>
          </a:ln>
          <a:effectLst/>
        </p:spPr>
        <p:txBody>
          <a:bodyPr vert="horz" wrap="square" lIns="431249" tIns="215625" rIns="431249" bIns="215625" numCol="1" anchor="b" anchorCtr="0" compatLnSpc="1">
            <a:prstTxWarp prst="textNoShape">
              <a:avLst/>
            </a:prstTxWarp>
          </a:bodyPr>
          <a:lstStyle>
            <a:lvl1pPr algn="l" eaLnBrk="1" hangingPunct="1">
              <a:defRPr sz="5700">
                <a:latin typeface="Arial" charset="0"/>
              </a:defRPr>
            </a:lvl1pPr>
          </a:lstStyle>
          <a:p>
            <a:pPr>
              <a:defRPr/>
            </a:pPr>
            <a:endParaRPr lang="en-US"/>
          </a:p>
        </p:txBody>
      </p:sp>
      <p:sp>
        <p:nvSpPr>
          <p:cNvPr id="145415" name="Rectangle 7">
            <a:extLst>
              <a:ext uri="{FF2B5EF4-FFF2-40B4-BE49-F238E27FC236}">
                <a16:creationId xmlns:a16="http://schemas.microsoft.com/office/drawing/2014/main" id="{C4905672-02CB-3C93-A50F-DFF518239DE0}"/>
              </a:ext>
            </a:extLst>
          </p:cNvPr>
          <p:cNvSpPr>
            <a:spLocks noGrp="1" noChangeArrowheads="1"/>
          </p:cNvSpPr>
          <p:nvPr>
            <p:ph type="sldNum" sz="quarter" idx="5"/>
          </p:nvPr>
        </p:nvSpPr>
        <p:spPr bwMode="auto">
          <a:xfrm>
            <a:off x="18267363" y="41052750"/>
            <a:ext cx="13973175" cy="2160588"/>
          </a:xfrm>
          <a:prstGeom prst="rect">
            <a:avLst/>
          </a:prstGeom>
          <a:noFill/>
          <a:ln w="9525">
            <a:noFill/>
            <a:miter lim="800000"/>
            <a:headEnd/>
            <a:tailEnd/>
          </a:ln>
          <a:effectLst/>
        </p:spPr>
        <p:txBody>
          <a:bodyPr vert="horz" wrap="square" lIns="431249" tIns="215625" rIns="431249" bIns="215625" numCol="1" anchor="b" anchorCtr="0" compatLnSpc="1">
            <a:prstTxWarp prst="textNoShape">
              <a:avLst/>
            </a:prstTxWarp>
          </a:bodyPr>
          <a:lstStyle>
            <a:lvl1pPr algn="r" eaLnBrk="1" hangingPunct="1">
              <a:defRPr sz="5700">
                <a:latin typeface="Arial" panose="020B0604020202020204" pitchFamily="34" charset="0"/>
              </a:defRPr>
            </a:lvl1pPr>
          </a:lstStyle>
          <a:p>
            <a:fld id="{05888252-C2D5-4A8E-BA82-92F5817E856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1D7960B9-FD9D-8041-79CA-25A9C4A3C8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CCAB553-8875-4BBC-B860-0763E9BA19F5}" type="slidenum">
              <a:rPr lang="en-US" altLang="en-US" sz="5700"/>
              <a:pPr>
                <a:spcBef>
                  <a:spcPct val="0"/>
                </a:spcBef>
              </a:pPr>
              <a:t>1</a:t>
            </a:fld>
            <a:endParaRPr lang="en-US" altLang="en-US" sz="5700"/>
          </a:p>
        </p:txBody>
      </p:sp>
      <p:sp>
        <p:nvSpPr>
          <p:cNvPr id="15363" name="Rectangle 2">
            <a:extLst>
              <a:ext uri="{FF2B5EF4-FFF2-40B4-BE49-F238E27FC236}">
                <a16:creationId xmlns:a16="http://schemas.microsoft.com/office/drawing/2014/main" id="{898EE7FF-5D15-45C4-77EE-5F98CF2D182A}"/>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864BF2D-E121-F3EB-9CEC-B458540160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77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013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132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112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708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976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0991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978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215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8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57068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2F2A2855-D5FF-A960-9C4C-5101F09C2858}"/>
              </a:ext>
            </a:extLst>
          </p:cNvPr>
          <p:cNvSpPr>
            <a:spLocks noChangeArrowheads="1"/>
          </p:cNvSpPr>
          <p:nvPr userDrawn="1"/>
        </p:nvSpPr>
        <p:spPr bwMode="auto">
          <a:xfrm>
            <a:off x="0" y="6500813"/>
            <a:ext cx="32399288" cy="36699825"/>
          </a:xfrm>
          <a:prstGeom prst="rect">
            <a:avLst/>
          </a:prstGeom>
          <a:solidFill>
            <a:srgbClr val="AABAC9"/>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27" name="Rectangle 8">
            <a:extLst>
              <a:ext uri="{FF2B5EF4-FFF2-40B4-BE49-F238E27FC236}">
                <a16:creationId xmlns:a16="http://schemas.microsoft.com/office/drawing/2014/main" id="{C21D39FA-ABAC-B5EF-BA5A-2D744755A0CF}"/>
              </a:ext>
            </a:extLst>
          </p:cNvPr>
          <p:cNvSpPr>
            <a:spLocks noChangeArrowheads="1"/>
          </p:cNvSpPr>
          <p:nvPr userDrawn="1"/>
        </p:nvSpPr>
        <p:spPr bwMode="auto">
          <a:xfrm>
            <a:off x="0" y="0"/>
            <a:ext cx="32399288" cy="6261100"/>
          </a:xfrm>
          <a:prstGeom prst="rect">
            <a:avLst/>
          </a:prstGeom>
          <a:solidFill>
            <a:srgbClr val="9CAFC0"/>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28" name="Rectangle 9">
            <a:extLst>
              <a:ext uri="{FF2B5EF4-FFF2-40B4-BE49-F238E27FC236}">
                <a16:creationId xmlns:a16="http://schemas.microsoft.com/office/drawing/2014/main" id="{9AE73FC5-480E-F8D1-AEA4-BACC6F608AFB}"/>
              </a:ext>
            </a:extLst>
          </p:cNvPr>
          <p:cNvSpPr>
            <a:spLocks noChangeArrowheads="1"/>
          </p:cNvSpPr>
          <p:nvPr userDrawn="1"/>
        </p:nvSpPr>
        <p:spPr bwMode="auto">
          <a:xfrm>
            <a:off x="0" y="6300788"/>
            <a:ext cx="32399288" cy="238125"/>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29" name="Rectangle 10">
            <a:extLst>
              <a:ext uri="{FF2B5EF4-FFF2-40B4-BE49-F238E27FC236}">
                <a16:creationId xmlns:a16="http://schemas.microsoft.com/office/drawing/2014/main" id="{EF9363D9-6A8B-BAEA-9970-877A1E833601}"/>
              </a:ext>
            </a:extLst>
          </p:cNvPr>
          <p:cNvSpPr>
            <a:spLocks noChangeArrowheads="1"/>
          </p:cNvSpPr>
          <p:nvPr userDrawn="1"/>
        </p:nvSpPr>
        <p:spPr bwMode="auto">
          <a:xfrm>
            <a:off x="506413" y="7399338"/>
            <a:ext cx="7369175" cy="34840862"/>
          </a:xfrm>
          <a:prstGeom prst="rect">
            <a:avLst/>
          </a:prstGeom>
          <a:solidFill>
            <a:srgbClr val="ECECEC"/>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30" name="Rectangle 11">
            <a:extLst>
              <a:ext uri="{FF2B5EF4-FFF2-40B4-BE49-F238E27FC236}">
                <a16:creationId xmlns:a16="http://schemas.microsoft.com/office/drawing/2014/main" id="{C15DFD9E-5442-09B9-71B9-9CC8C6F7FD54}"/>
              </a:ext>
            </a:extLst>
          </p:cNvPr>
          <p:cNvSpPr>
            <a:spLocks noChangeArrowheads="1"/>
          </p:cNvSpPr>
          <p:nvPr userDrawn="1"/>
        </p:nvSpPr>
        <p:spPr bwMode="auto">
          <a:xfrm>
            <a:off x="8477250" y="7399338"/>
            <a:ext cx="7369175" cy="34840862"/>
          </a:xfrm>
          <a:prstGeom prst="rect">
            <a:avLst/>
          </a:prstGeom>
          <a:solidFill>
            <a:srgbClr val="ECECEC"/>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31" name="Rectangle 12">
            <a:extLst>
              <a:ext uri="{FF2B5EF4-FFF2-40B4-BE49-F238E27FC236}">
                <a16:creationId xmlns:a16="http://schemas.microsoft.com/office/drawing/2014/main" id="{0A340B76-569D-1A9B-49D5-FA0FABD1EA58}"/>
              </a:ext>
            </a:extLst>
          </p:cNvPr>
          <p:cNvSpPr>
            <a:spLocks noChangeArrowheads="1"/>
          </p:cNvSpPr>
          <p:nvPr userDrawn="1"/>
        </p:nvSpPr>
        <p:spPr bwMode="auto">
          <a:xfrm>
            <a:off x="16441738" y="7399338"/>
            <a:ext cx="7367587" cy="34840862"/>
          </a:xfrm>
          <a:prstGeom prst="rect">
            <a:avLst/>
          </a:prstGeom>
          <a:solidFill>
            <a:srgbClr val="ECECEC"/>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32" name="Rectangle 13">
            <a:extLst>
              <a:ext uri="{FF2B5EF4-FFF2-40B4-BE49-F238E27FC236}">
                <a16:creationId xmlns:a16="http://schemas.microsoft.com/office/drawing/2014/main" id="{389E9996-9313-6896-B3E8-E0136CFFA2B1}"/>
              </a:ext>
            </a:extLst>
          </p:cNvPr>
          <p:cNvSpPr>
            <a:spLocks noChangeArrowheads="1"/>
          </p:cNvSpPr>
          <p:nvPr userDrawn="1"/>
        </p:nvSpPr>
        <p:spPr bwMode="auto">
          <a:xfrm>
            <a:off x="24412575" y="7399338"/>
            <a:ext cx="7367588" cy="34840862"/>
          </a:xfrm>
          <a:prstGeom prst="rect">
            <a:avLst/>
          </a:prstGeom>
          <a:solidFill>
            <a:srgbClr val="ECECEC"/>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Tree>
  </p:cSld>
  <p:clrMap bg1="lt1" tx1="dk1" bg2="lt2" tx2="dk2" accent1="accent1" accent2="accent2" accent3="accent3" accent4="accent4" accent5="accent5" accent6="accent6" hlink="hlink" folHlink="folHlink"/>
  <p:sldLayoutIdLst>
    <p:sldLayoutId id="2147483752"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C8737607-E6E4-8948-77A8-54A755AC7A84}"/>
              </a:ext>
            </a:extLst>
          </p:cNvPr>
          <p:cNvSpPr>
            <a:spLocks noChangeArrowheads="1"/>
          </p:cNvSpPr>
          <p:nvPr userDrawn="1"/>
        </p:nvSpPr>
        <p:spPr bwMode="auto">
          <a:xfrm>
            <a:off x="0" y="0"/>
            <a:ext cx="32399288" cy="43200638"/>
          </a:xfrm>
          <a:prstGeom prst="rect">
            <a:avLst/>
          </a:prstGeom>
          <a:gradFill rotWithShape="1">
            <a:gsLst>
              <a:gs pos="0">
                <a:srgbClr val="68CA86"/>
              </a:gs>
              <a:gs pos="100000">
                <a:srgbClr val="A9E1BA"/>
              </a:gs>
            </a:gsLst>
            <a:lin ang="5400000"/>
          </a:gra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243" name="Rectangle 9">
            <a:extLst>
              <a:ext uri="{FF2B5EF4-FFF2-40B4-BE49-F238E27FC236}">
                <a16:creationId xmlns:a16="http://schemas.microsoft.com/office/drawing/2014/main" id="{627CC46C-6166-387B-7B89-69B84342AC78}"/>
              </a:ext>
            </a:extLst>
          </p:cNvPr>
          <p:cNvSpPr>
            <a:spLocks noChangeArrowheads="1"/>
          </p:cNvSpPr>
          <p:nvPr userDrawn="1"/>
        </p:nvSpPr>
        <p:spPr bwMode="auto">
          <a:xfrm>
            <a:off x="0" y="5891213"/>
            <a:ext cx="32399288" cy="358775"/>
          </a:xfrm>
          <a:prstGeom prst="rect">
            <a:avLst/>
          </a:prstGeom>
          <a:solidFill>
            <a:srgbClr val="28723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244" name="Rectangle 10">
            <a:extLst>
              <a:ext uri="{FF2B5EF4-FFF2-40B4-BE49-F238E27FC236}">
                <a16:creationId xmlns:a16="http://schemas.microsoft.com/office/drawing/2014/main" id="{71F9C78B-5A7E-AD4A-F396-2E450300973C}"/>
              </a:ext>
            </a:extLst>
          </p:cNvPr>
          <p:cNvSpPr>
            <a:spLocks noChangeArrowheads="1"/>
          </p:cNvSpPr>
          <p:nvPr userDrawn="1"/>
        </p:nvSpPr>
        <p:spPr bwMode="auto">
          <a:xfrm>
            <a:off x="506413"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245" name="Rectangle 11">
            <a:extLst>
              <a:ext uri="{FF2B5EF4-FFF2-40B4-BE49-F238E27FC236}">
                <a16:creationId xmlns:a16="http://schemas.microsoft.com/office/drawing/2014/main" id="{6E5AD423-5BCE-41EA-C1F6-FF2863C33EEF}"/>
              </a:ext>
            </a:extLst>
          </p:cNvPr>
          <p:cNvSpPr>
            <a:spLocks noChangeArrowheads="1"/>
          </p:cNvSpPr>
          <p:nvPr userDrawn="1"/>
        </p:nvSpPr>
        <p:spPr bwMode="auto">
          <a:xfrm>
            <a:off x="8477250"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246" name="Rectangle 12">
            <a:extLst>
              <a:ext uri="{FF2B5EF4-FFF2-40B4-BE49-F238E27FC236}">
                <a16:creationId xmlns:a16="http://schemas.microsoft.com/office/drawing/2014/main" id="{F923D709-3A3C-75E0-E79B-09E0AF4D9EFB}"/>
              </a:ext>
            </a:extLst>
          </p:cNvPr>
          <p:cNvSpPr>
            <a:spLocks noChangeArrowheads="1"/>
          </p:cNvSpPr>
          <p:nvPr userDrawn="1"/>
        </p:nvSpPr>
        <p:spPr bwMode="auto">
          <a:xfrm>
            <a:off x="16441738" y="7399338"/>
            <a:ext cx="7367587"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247" name="Rectangle 13">
            <a:extLst>
              <a:ext uri="{FF2B5EF4-FFF2-40B4-BE49-F238E27FC236}">
                <a16:creationId xmlns:a16="http://schemas.microsoft.com/office/drawing/2014/main" id="{BD5DCE8C-EFEE-33B6-AB81-9D2B2C7A80A1}"/>
              </a:ext>
            </a:extLst>
          </p:cNvPr>
          <p:cNvSpPr>
            <a:spLocks noChangeArrowheads="1"/>
          </p:cNvSpPr>
          <p:nvPr userDrawn="1"/>
        </p:nvSpPr>
        <p:spPr bwMode="auto">
          <a:xfrm>
            <a:off x="24412575" y="7399338"/>
            <a:ext cx="7367588"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0248" name="Text Box 14">
            <a:extLst>
              <a:ext uri="{FF2B5EF4-FFF2-40B4-BE49-F238E27FC236}">
                <a16:creationId xmlns:a16="http://schemas.microsoft.com/office/drawing/2014/main" id="{9140D417-2352-E1A8-54F3-C52C2A4CD728}"/>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760"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023" name="Rectangle 7">
            <a:extLst>
              <a:ext uri="{FF2B5EF4-FFF2-40B4-BE49-F238E27FC236}">
                <a16:creationId xmlns:a16="http://schemas.microsoft.com/office/drawing/2014/main" id="{08120BBA-2D5F-7CC4-E2BC-3B1B619B2045}"/>
              </a:ext>
            </a:extLst>
          </p:cNvPr>
          <p:cNvSpPr>
            <a:spLocks noChangeArrowheads="1"/>
          </p:cNvSpPr>
          <p:nvPr userDrawn="1"/>
        </p:nvSpPr>
        <p:spPr bwMode="auto">
          <a:xfrm>
            <a:off x="0" y="6500813"/>
            <a:ext cx="32399288" cy="36699825"/>
          </a:xfrm>
          <a:prstGeom prst="rect">
            <a:avLst/>
          </a:prstGeom>
          <a:gradFill flip="none" rotWithShape="1">
            <a:gsLst>
              <a:gs pos="0">
                <a:schemeClr val="accent1">
                  <a:lumMod val="75000"/>
                </a:schemeClr>
              </a:gs>
              <a:gs pos="100000">
                <a:srgbClr val="B5DEE1"/>
              </a:gs>
            </a:gsLst>
            <a:path path="circle">
              <a:fillToRect l="100000" t="100000"/>
            </a:path>
            <a:tileRect r="-100000" b="-100000"/>
          </a:gradFill>
          <a:ln w="9525">
            <a:solidFill>
              <a:schemeClr val="tx1"/>
            </a:solidFill>
            <a:miter lim="800000"/>
            <a:headEnd/>
            <a:tailEnd/>
          </a:ln>
          <a:effectLst/>
        </p:spPr>
        <p:txBody>
          <a:bodyPr wrap="none" anchor="ctr"/>
          <a:lstStyle/>
          <a:p>
            <a:pPr algn="ctr" eaLnBrk="1" hangingPunct="1">
              <a:defRPr/>
            </a:pPr>
            <a:endParaRPr lang="en-US" sz="2141"/>
          </a:p>
        </p:txBody>
      </p:sp>
      <p:sp>
        <p:nvSpPr>
          <p:cNvPr id="86024" name="Rectangle 8">
            <a:extLst>
              <a:ext uri="{FF2B5EF4-FFF2-40B4-BE49-F238E27FC236}">
                <a16:creationId xmlns:a16="http://schemas.microsoft.com/office/drawing/2014/main" id="{34B34F17-AD9E-242A-BB3D-361DD8553356}"/>
              </a:ext>
            </a:extLst>
          </p:cNvPr>
          <p:cNvSpPr>
            <a:spLocks noChangeArrowheads="1"/>
          </p:cNvSpPr>
          <p:nvPr userDrawn="1"/>
        </p:nvSpPr>
        <p:spPr bwMode="auto">
          <a:xfrm>
            <a:off x="0" y="0"/>
            <a:ext cx="32399288" cy="6261100"/>
          </a:xfrm>
          <a:prstGeom prst="rect">
            <a:avLst/>
          </a:prstGeom>
          <a:gradFill>
            <a:gsLst>
              <a:gs pos="0">
                <a:schemeClr val="accent1">
                  <a:lumMod val="50000"/>
                </a:schemeClr>
              </a:gs>
              <a:gs pos="100000">
                <a:srgbClr val="B0DBDE"/>
              </a:gs>
            </a:gsLst>
            <a:lin ang="4800000" scaled="0"/>
          </a:gradFill>
          <a:ln w="9525">
            <a:solidFill>
              <a:schemeClr val="tx1"/>
            </a:solidFill>
            <a:miter lim="800000"/>
            <a:headEnd/>
            <a:tailEnd/>
          </a:ln>
          <a:effectLst/>
        </p:spPr>
        <p:txBody>
          <a:bodyPr wrap="none" anchor="ctr"/>
          <a:lstStyle/>
          <a:p>
            <a:pPr algn="ctr" eaLnBrk="1" hangingPunct="1">
              <a:defRPr/>
            </a:pPr>
            <a:endParaRPr lang="en-US" sz="2141"/>
          </a:p>
        </p:txBody>
      </p:sp>
      <p:sp>
        <p:nvSpPr>
          <p:cNvPr id="86025" name="Rectangle 9">
            <a:extLst>
              <a:ext uri="{FF2B5EF4-FFF2-40B4-BE49-F238E27FC236}">
                <a16:creationId xmlns:a16="http://schemas.microsoft.com/office/drawing/2014/main" id="{3951E012-04E7-7A81-6F0C-A3606388ACD3}"/>
              </a:ext>
            </a:extLst>
          </p:cNvPr>
          <p:cNvSpPr>
            <a:spLocks noChangeArrowheads="1"/>
          </p:cNvSpPr>
          <p:nvPr userDrawn="1"/>
        </p:nvSpPr>
        <p:spPr bwMode="auto">
          <a:xfrm>
            <a:off x="0" y="6300788"/>
            <a:ext cx="32399288" cy="238125"/>
          </a:xfrm>
          <a:prstGeom prst="rect">
            <a:avLst/>
          </a:prstGeom>
          <a:solidFill>
            <a:schemeClr val="accent1">
              <a:lumMod val="25000"/>
            </a:schemeClr>
          </a:solidFill>
          <a:ln w="9525">
            <a:noFill/>
            <a:miter lim="800000"/>
            <a:headEnd/>
            <a:tailEnd/>
          </a:ln>
          <a:effectLst/>
        </p:spPr>
        <p:txBody>
          <a:bodyPr wrap="none" anchor="ctr"/>
          <a:lstStyle/>
          <a:p>
            <a:pPr algn="ctr" eaLnBrk="1" hangingPunct="1">
              <a:defRPr/>
            </a:pPr>
            <a:endParaRPr lang="en-US" sz="2141"/>
          </a:p>
        </p:txBody>
      </p:sp>
      <p:sp>
        <p:nvSpPr>
          <p:cNvPr id="11269" name="Rectangle 10">
            <a:extLst>
              <a:ext uri="{FF2B5EF4-FFF2-40B4-BE49-F238E27FC236}">
                <a16:creationId xmlns:a16="http://schemas.microsoft.com/office/drawing/2014/main" id="{1228B2A7-4DC8-16B9-4723-11336D1623E2}"/>
              </a:ext>
            </a:extLst>
          </p:cNvPr>
          <p:cNvSpPr>
            <a:spLocks noChangeArrowheads="1"/>
          </p:cNvSpPr>
          <p:nvPr userDrawn="1"/>
        </p:nvSpPr>
        <p:spPr bwMode="auto">
          <a:xfrm>
            <a:off x="506413"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1270" name="Rectangle 11">
            <a:extLst>
              <a:ext uri="{FF2B5EF4-FFF2-40B4-BE49-F238E27FC236}">
                <a16:creationId xmlns:a16="http://schemas.microsoft.com/office/drawing/2014/main" id="{3EE40C78-4887-FEB0-5A46-60E7A41B04FE}"/>
              </a:ext>
            </a:extLst>
          </p:cNvPr>
          <p:cNvSpPr>
            <a:spLocks noChangeArrowheads="1"/>
          </p:cNvSpPr>
          <p:nvPr userDrawn="1"/>
        </p:nvSpPr>
        <p:spPr bwMode="auto">
          <a:xfrm>
            <a:off x="8477250"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1271" name="Rectangle 12">
            <a:extLst>
              <a:ext uri="{FF2B5EF4-FFF2-40B4-BE49-F238E27FC236}">
                <a16:creationId xmlns:a16="http://schemas.microsoft.com/office/drawing/2014/main" id="{D956E1AD-F97D-A3FE-482A-311F7444D9D8}"/>
              </a:ext>
            </a:extLst>
          </p:cNvPr>
          <p:cNvSpPr>
            <a:spLocks noChangeArrowheads="1"/>
          </p:cNvSpPr>
          <p:nvPr userDrawn="1"/>
        </p:nvSpPr>
        <p:spPr bwMode="auto">
          <a:xfrm>
            <a:off x="16441738" y="7399338"/>
            <a:ext cx="7367587"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1272" name="Rectangle 13">
            <a:extLst>
              <a:ext uri="{FF2B5EF4-FFF2-40B4-BE49-F238E27FC236}">
                <a16:creationId xmlns:a16="http://schemas.microsoft.com/office/drawing/2014/main" id="{B5918F1A-F3E8-C0CF-93F7-586D535012D2}"/>
              </a:ext>
            </a:extLst>
          </p:cNvPr>
          <p:cNvSpPr>
            <a:spLocks noChangeArrowheads="1"/>
          </p:cNvSpPr>
          <p:nvPr userDrawn="1"/>
        </p:nvSpPr>
        <p:spPr bwMode="auto">
          <a:xfrm>
            <a:off x="24412575" y="7399338"/>
            <a:ext cx="7367588"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11273" name="Text Box 14">
            <a:extLst>
              <a:ext uri="{FF2B5EF4-FFF2-40B4-BE49-F238E27FC236}">
                <a16:creationId xmlns:a16="http://schemas.microsoft.com/office/drawing/2014/main" id="{2731B66B-8A98-DA4E-E3D3-510DEA683C61}"/>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761"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a:extLst>
              <a:ext uri="{FF2B5EF4-FFF2-40B4-BE49-F238E27FC236}">
                <a16:creationId xmlns:a16="http://schemas.microsoft.com/office/drawing/2014/main" id="{308973F6-E6C4-9BD0-40D1-48CFB0A8F64E}"/>
              </a:ext>
            </a:extLst>
          </p:cNvPr>
          <p:cNvSpPr>
            <a:spLocks noChangeArrowheads="1"/>
          </p:cNvSpPr>
          <p:nvPr userDrawn="1"/>
        </p:nvSpPr>
        <p:spPr bwMode="auto">
          <a:xfrm>
            <a:off x="0" y="6500813"/>
            <a:ext cx="32399288" cy="36699825"/>
          </a:xfrm>
          <a:prstGeom prst="rect">
            <a:avLst/>
          </a:prstGeom>
          <a:solidFill>
            <a:srgbClr val="C5C19D"/>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2051" name="Rectangle 8">
            <a:extLst>
              <a:ext uri="{FF2B5EF4-FFF2-40B4-BE49-F238E27FC236}">
                <a16:creationId xmlns:a16="http://schemas.microsoft.com/office/drawing/2014/main" id="{C5A62560-2890-D6BB-788D-47339847BF9E}"/>
              </a:ext>
            </a:extLst>
          </p:cNvPr>
          <p:cNvSpPr>
            <a:spLocks noChangeArrowheads="1"/>
          </p:cNvSpPr>
          <p:nvPr userDrawn="1"/>
        </p:nvSpPr>
        <p:spPr bwMode="auto">
          <a:xfrm>
            <a:off x="0" y="0"/>
            <a:ext cx="32399288" cy="6261100"/>
          </a:xfrm>
          <a:prstGeom prst="rect">
            <a:avLst/>
          </a:prstGeom>
          <a:solidFill>
            <a:srgbClr val="C5C19D"/>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2052" name="Rectangle 9">
            <a:extLst>
              <a:ext uri="{FF2B5EF4-FFF2-40B4-BE49-F238E27FC236}">
                <a16:creationId xmlns:a16="http://schemas.microsoft.com/office/drawing/2014/main" id="{3FB8F11B-7B9A-FE43-71CA-AE7C73A3CD28}"/>
              </a:ext>
            </a:extLst>
          </p:cNvPr>
          <p:cNvSpPr>
            <a:spLocks noChangeArrowheads="1"/>
          </p:cNvSpPr>
          <p:nvPr userDrawn="1"/>
        </p:nvSpPr>
        <p:spPr bwMode="auto">
          <a:xfrm>
            <a:off x="0" y="6300788"/>
            <a:ext cx="32399288" cy="238125"/>
          </a:xfrm>
          <a:prstGeom prst="rect">
            <a:avLst/>
          </a:prstGeom>
          <a:solidFill>
            <a:srgbClr val="3A180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2053" name="Rectangle 10">
            <a:extLst>
              <a:ext uri="{FF2B5EF4-FFF2-40B4-BE49-F238E27FC236}">
                <a16:creationId xmlns:a16="http://schemas.microsoft.com/office/drawing/2014/main" id="{B079FFC4-937C-10D5-4670-E0833C97002C}"/>
              </a:ext>
            </a:extLst>
          </p:cNvPr>
          <p:cNvSpPr>
            <a:spLocks noChangeArrowheads="1"/>
          </p:cNvSpPr>
          <p:nvPr userDrawn="1"/>
        </p:nvSpPr>
        <p:spPr bwMode="auto">
          <a:xfrm>
            <a:off x="506413" y="7399338"/>
            <a:ext cx="7369175" cy="34840862"/>
          </a:xfrm>
          <a:prstGeom prst="rect">
            <a:avLst/>
          </a:prstGeom>
          <a:solidFill>
            <a:schemeClr val="bg1"/>
          </a:solidFill>
          <a:ln w="12700">
            <a:solidFill>
              <a:srgbClr val="9F995F"/>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2054" name="Rectangle 11">
            <a:extLst>
              <a:ext uri="{FF2B5EF4-FFF2-40B4-BE49-F238E27FC236}">
                <a16:creationId xmlns:a16="http://schemas.microsoft.com/office/drawing/2014/main" id="{0B74DEB4-AF69-375D-D68B-A0F7E5796934}"/>
              </a:ext>
            </a:extLst>
          </p:cNvPr>
          <p:cNvSpPr>
            <a:spLocks noChangeArrowheads="1"/>
          </p:cNvSpPr>
          <p:nvPr userDrawn="1"/>
        </p:nvSpPr>
        <p:spPr bwMode="auto">
          <a:xfrm>
            <a:off x="8477250" y="7399338"/>
            <a:ext cx="7369175" cy="34840862"/>
          </a:xfrm>
          <a:prstGeom prst="rect">
            <a:avLst/>
          </a:prstGeom>
          <a:solidFill>
            <a:schemeClr val="bg1"/>
          </a:solidFill>
          <a:ln w="12700">
            <a:solidFill>
              <a:srgbClr val="9F995F"/>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2055" name="Rectangle 12">
            <a:extLst>
              <a:ext uri="{FF2B5EF4-FFF2-40B4-BE49-F238E27FC236}">
                <a16:creationId xmlns:a16="http://schemas.microsoft.com/office/drawing/2014/main" id="{6959A4CE-5005-B956-D5B3-DBC1B20566FD}"/>
              </a:ext>
            </a:extLst>
          </p:cNvPr>
          <p:cNvSpPr>
            <a:spLocks noChangeArrowheads="1"/>
          </p:cNvSpPr>
          <p:nvPr userDrawn="1"/>
        </p:nvSpPr>
        <p:spPr bwMode="auto">
          <a:xfrm>
            <a:off x="16441738" y="7399338"/>
            <a:ext cx="7367587" cy="34840862"/>
          </a:xfrm>
          <a:prstGeom prst="rect">
            <a:avLst/>
          </a:prstGeom>
          <a:solidFill>
            <a:schemeClr val="bg1"/>
          </a:solidFill>
          <a:ln w="12700">
            <a:solidFill>
              <a:srgbClr val="9F995F"/>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2056" name="Rectangle 13">
            <a:extLst>
              <a:ext uri="{FF2B5EF4-FFF2-40B4-BE49-F238E27FC236}">
                <a16:creationId xmlns:a16="http://schemas.microsoft.com/office/drawing/2014/main" id="{251AFD34-0D9C-9CE7-8439-D4694CF0780A}"/>
              </a:ext>
            </a:extLst>
          </p:cNvPr>
          <p:cNvSpPr>
            <a:spLocks noChangeArrowheads="1"/>
          </p:cNvSpPr>
          <p:nvPr userDrawn="1"/>
        </p:nvSpPr>
        <p:spPr bwMode="auto">
          <a:xfrm>
            <a:off x="24412575" y="7399338"/>
            <a:ext cx="7367588" cy="34840862"/>
          </a:xfrm>
          <a:prstGeom prst="rect">
            <a:avLst/>
          </a:prstGeom>
          <a:solidFill>
            <a:schemeClr val="bg1"/>
          </a:solidFill>
          <a:ln w="12700">
            <a:solidFill>
              <a:srgbClr val="9F995F"/>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2057" name="Text Box 14">
            <a:extLst>
              <a:ext uri="{FF2B5EF4-FFF2-40B4-BE49-F238E27FC236}">
                <a16:creationId xmlns:a16="http://schemas.microsoft.com/office/drawing/2014/main" id="{DBC23953-5A83-43C1-DAA4-25F3C31C7281}"/>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753"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7">
            <a:extLst>
              <a:ext uri="{FF2B5EF4-FFF2-40B4-BE49-F238E27FC236}">
                <a16:creationId xmlns:a16="http://schemas.microsoft.com/office/drawing/2014/main" id="{8E66634C-5A39-0137-B47C-D957CCB650F7}"/>
              </a:ext>
            </a:extLst>
          </p:cNvPr>
          <p:cNvSpPr>
            <a:spLocks noChangeArrowheads="1"/>
          </p:cNvSpPr>
          <p:nvPr userDrawn="1"/>
        </p:nvSpPr>
        <p:spPr bwMode="auto">
          <a:xfrm>
            <a:off x="0" y="6500813"/>
            <a:ext cx="32399288" cy="36699825"/>
          </a:xfrm>
          <a:prstGeom prst="rect">
            <a:avLst/>
          </a:prstGeom>
          <a:solidFill>
            <a:srgbClr val="DFD2EA"/>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3075" name="Rectangle 8">
            <a:extLst>
              <a:ext uri="{FF2B5EF4-FFF2-40B4-BE49-F238E27FC236}">
                <a16:creationId xmlns:a16="http://schemas.microsoft.com/office/drawing/2014/main" id="{40966913-D777-7289-5168-8660D16DA077}"/>
              </a:ext>
            </a:extLst>
          </p:cNvPr>
          <p:cNvSpPr>
            <a:spLocks noChangeArrowheads="1"/>
          </p:cNvSpPr>
          <p:nvPr userDrawn="1"/>
        </p:nvSpPr>
        <p:spPr bwMode="auto">
          <a:xfrm>
            <a:off x="0" y="0"/>
            <a:ext cx="32399288" cy="6261100"/>
          </a:xfrm>
          <a:prstGeom prst="rect">
            <a:avLst/>
          </a:prstGeom>
          <a:gradFill rotWithShape="0">
            <a:gsLst>
              <a:gs pos="0">
                <a:srgbClr val="986FB9"/>
              </a:gs>
              <a:gs pos="100000">
                <a:srgbClr val="D6C5E1"/>
              </a:gs>
            </a:gsLst>
            <a:lin ang="5400000"/>
          </a:gra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3076" name="Rectangle 9">
            <a:extLst>
              <a:ext uri="{FF2B5EF4-FFF2-40B4-BE49-F238E27FC236}">
                <a16:creationId xmlns:a16="http://schemas.microsoft.com/office/drawing/2014/main" id="{08A15A6B-6749-5982-0FCD-74AFF7C96629}"/>
              </a:ext>
            </a:extLst>
          </p:cNvPr>
          <p:cNvSpPr>
            <a:spLocks noChangeArrowheads="1"/>
          </p:cNvSpPr>
          <p:nvPr userDrawn="1"/>
        </p:nvSpPr>
        <p:spPr bwMode="auto">
          <a:xfrm>
            <a:off x="0" y="6300788"/>
            <a:ext cx="32399288" cy="238125"/>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3077" name="Rectangle 10">
            <a:extLst>
              <a:ext uri="{FF2B5EF4-FFF2-40B4-BE49-F238E27FC236}">
                <a16:creationId xmlns:a16="http://schemas.microsoft.com/office/drawing/2014/main" id="{53912137-23D9-2F20-C21D-FC0E0AB4EBFC}"/>
              </a:ext>
            </a:extLst>
          </p:cNvPr>
          <p:cNvSpPr>
            <a:spLocks noChangeArrowheads="1"/>
          </p:cNvSpPr>
          <p:nvPr userDrawn="1"/>
        </p:nvSpPr>
        <p:spPr bwMode="auto">
          <a:xfrm>
            <a:off x="506413" y="7399338"/>
            <a:ext cx="7369175" cy="34840862"/>
          </a:xfrm>
          <a:prstGeom prst="rect">
            <a:avLst/>
          </a:prstGeom>
          <a:solidFill>
            <a:srgbClr val="ECECEC"/>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3078" name="Rectangle 11">
            <a:extLst>
              <a:ext uri="{FF2B5EF4-FFF2-40B4-BE49-F238E27FC236}">
                <a16:creationId xmlns:a16="http://schemas.microsoft.com/office/drawing/2014/main" id="{2A7C9C84-2167-0B56-90A7-75D6BB39148F}"/>
              </a:ext>
            </a:extLst>
          </p:cNvPr>
          <p:cNvSpPr>
            <a:spLocks noChangeArrowheads="1"/>
          </p:cNvSpPr>
          <p:nvPr userDrawn="1"/>
        </p:nvSpPr>
        <p:spPr bwMode="auto">
          <a:xfrm>
            <a:off x="8477250" y="7399338"/>
            <a:ext cx="7369175" cy="34840862"/>
          </a:xfrm>
          <a:prstGeom prst="rect">
            <a:avLst/>
          </a:prstGeom>
          <a:solidFill>
            <a:srgbClr val="ECECEC"/>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3079" name="Rectangle 12">
            <a:extLst>
              <a:ext uri="{FF2B5EF4-FFF2-40B4-BE49-F238E27FC236}">
                <a16:creationId xmlns:a16="http://schemas.microsoft.com/office/drawing/2014/main" id="{C8F714AA-1C4F-2914-06D7-737F18F9B40C}"/>
              </a:ext>
            </a:extLst>
          </p:cNvPr>
          <p:cNvSpPr>
            <a:spLocks noChangeArrowheads="1"/>
          </p:cNvSpPr>
          <p:nvPr userDrawn="1"/>
        </p:nvSpPr>
        <p:spPr bwMode="auto">
          <a:xfrm>
            <a:off x="16441738" y="7399338"/>
            <a:ext cx="7367587" cy="34840862"/>
          </a:xfrm>
          <a:prstGeom prst="rect">
            <a:avLst/>
          </a:prstGeom>
          <a:solidFill>
            <a:srgbClr val="ECECEC"/>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3080" name="Rectangle 13">
            <a:extLst>
              <a:ext uri="{FF2B5EF4-FFF2-40B4-BE49-F238E27FC236}">
                <a16:creationId xmlns:a16="http://schemas.microsoft.com/office/drawing/2014/main" id="{F21A90FA-33E1-788B-1AC5-F3860C01390C}"/>
              </a:ext>
            </a:extLst>
          </p:cNvPr>
          <p:cNvSpPr>
            <a:spLocks noChangeArrowheads="1"/>
          </p:cNvSpPr>
          <p:nvPr userDrawn="1"/>
        </p:nvSpPr>
        <p:spPr bwMode="auto">
          <a:xfrm>
            <a:off x="24412575" y="7399338"/>
            <a:ext cx="7367588" cy="34840862"/>
          </a:xfrm>
          <a:prstGeom prst="rect">
            <a:avLst/>
          </a:prstGeom>
          <a:solidFill>
            <a:srgbClr val="ECECEC"/>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3081" name="Text Box 14">
            <a:extLst>
              <a:ext uri="{FF2B5EF4-FFF2-40B4-BE49-F238E27FC236}">
                <a16:creationId xmlns:a16="http://schemas.microsoft.com/office/drawing/2014/main" id="{71A0225F-AA27-5CB8-088A-E031BD100279}"/>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
        <p:nvSpPr>
          <p:cNvPr id="2" name="Footer Placeholder 1">
            <a:extLst>
              <a:ext uri="{FF2B5EF4-FFF2-40B4-BE49-F238E27FC236}">
                <a16:creationId xmlns:a16="http://schemas.microsoft.com/office/drawing/2014/main" id="{FEDAAF71-1463-0DD0-C268-7EDCAE8B3505}"/>
              </a:ext>
            </a:extLst>
          </p:cNvPr>
          <p:cNvSpPr>
            <a:spLocks noGrp="1"/>
          </p:cNvSpPr>
          <p:nvPr>
            <p:ph type="ftr" sz="quarter" idx="3"/>
          </p:nvPr>
        </p:nvSpPr>
        <p:spPr>
          <a:xfrm>
            <a:off x="10731500" y="40039925"/>
            <a:ext cx="10936288" cy="2300288"/>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62"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AF2AF8C9-5A9A-D324-D203-5AB8091BF484}"/>
              </a:ext>
            </a:extLst>
          </p:cNvPr>
          <p:cNvSpPr>
            <a:spLocks noChangeArrowheads="1"/>
          </p:cNvSpPr>
          <p:nvPr userDrawn="1"/>
        </p:nvSpPr>
        <p:spPr bwMode="auto">
          <a:xfrm>
            <a:off x="0" y="6500813"/>
            <a:ext cx="32399288" cy="36699825"/>
          </a:xfrm>
          <a:prstGeom prst="rect">
            <a:avLst/>
          </a:prstGeom>
          <a:solidFill>
            <a:srgbClr val="FFF1C9"/>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86024" name="Rectangle 8">
            <a:extLst>
              <a:ext uri="{FF2B5EF4-FFF2-40B4-BE49-F238E27FC236}">
                <a16:creationId xmlns:a16="http://schemas.microsoft.com/office/drawing/2014/main" id="{2CD3EA3D-D779-B2A3-AE3A-F9EF9BFCADF0}"/>
              </a:ext>
            </a:extLst>
          </p:cNvPr>
          <p:cNvSpPr>
            <a:spLocks noChangeArrowheads="1"/>
          </p:cNvSpPr>
          <p:nvPr userDrawn="1"/>
        </p:nvSpPr>
        <p:spPr bwMode="auto">
          <a:xfrm>
            <a:off x="0" y="0"/>
            <a:ext cx="32399288" cy="6260510"/>
          </a:xfrm>
          <a:prstGeom prst="rect">
            <a:avLst/>
          </a:prstGeom>
          <a:gradFill flip="none" rotWithShape="1">
            <a:gsLst>
              <a:gs pos="0">
                <a:srgbClr val="FFD04B"/>
              </a:gs>
              <a:gs pos="43000">
                <a:srgbClr val="FFDB75"/>
              </a:gs>
              <a:gs pos="100000">
                <a:srgbClr val="FFD04B"/>
              </a:gs>
            </a:gsLst>
            <a:path path="circle">
              <a:fillToRect l="100000" t="100000"/>
            </a:path>
            <a:tileRect r="-100000" b="-100000"/>
          </a:gradFill>
          <a:ln w="9525">
            <a:solidFill>
              <a:schemeClr val="tx1"/>
            </a:solidFill>
            <a:miter lim="800000"/>
            <a:headEnd/>
            <a:tailEnd/>
          </a:ln>
          <a:effectLst/>
        </p:spPr>
        <p:txBody>
          <a:bodyPr wrap="none" anchor="ctr"/>
          <a:lstStyle/>
          <a:p>
            <a:pPr algn="ctr" eaLnBrk="1" hangingPunct="1">
              <a:defRPr/>
            </a:pPr>
            <a:endParaRPr lang="en-US" sz="2141"/>
          </a:p>
        </p:txBody>
      </p:sp>
      <p:sp>
        <p:nvSpPr>
          <p:cNvPr id="4102" name="Rectangle 9">
            <a:extLst>
              <a:ext uri="{FF2B5EF4-FFF2-40B4-BE49-F238E27FC236}">
                <a16:creationId xmlns:a16="http://schemas.microsoft.com/office/drawing/2014/main" id="{C72F715B-0DE2-FDC2-9324-64E6A51D5773}"/>
              </a:ext>
            </a:extLst>
          </p:cNvPr>
          <p:cNvSpPr>
            <a:spLocks noChangeArrowheads="1"/>
          </p:cNvSpPr>
          <p:nvPr userDrawn="1"/>
        </p:nvSpPr>
        <p:spPr bwMode="auto">
          <a:xfrm>
            <a:off x="0" y="6300788"/>
            <a:ext cx="32399288" cy="238125"/>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4103" name="Text Box 14">
            <a:extLst>
              <a:ext uri="{FF2B5EF4-FFF2-40B4-BE49-F238E27FC236}">
                <a16:creationId xmlns:a16="http://schemas.microsoft.com/office/drawing/2014/main" id="{C401B95E-E7E3-9050-ED75-AD9809710C07}"/>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
        <p:nvSpPr>
          <p:cNvPr id="4104" name="Rectangle 10">
            <a:extLst>
              <a:ext uri="{FF2B5EF4-FFF2-40B4-BE49-F238E27FC236}">
                <a16:creationId xmlns:a16="http://schemas.microsoft.com/office/drawing/2014/main" id="{02AE4237-FF3F-DFB3-67B8-351915126E6A}"/>
              </a:ext>
            </a:extLst>
          </p:cNvPr>
          <p:cNvSpPr>
            <a:spLocks noChangeArrowheads="1"/>
          </p:cNvSpPr>
          <p:nvPr userDrawn="1"/>
        </p:nvSpPr>
        <p:spPr bwMode="auto">
          <a:xfrm>
            <a:off x="506413"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4105" name="Rectangle 11">
            <a:extLst>
              <a:ext uri="{FF2B5EF4-FFF2-40B4-BE49-F238E27FC236}">
                <a16:creationId xmlns:a16="http://schemas.microsoft.com/office/drawing/2014/main" id="{D1514F8F-E0B5-816F-600E-C6DFAB53200C}"/>
              </a:ext>
            </a:extLst>
          </p:cNvPr>
          <p:cNvSpPr>
            <a:spLocks noChangeArrowheads="1"/>
          </p:cNvSpPr>
          <p:nvPr userDrawn="1"/>
        </p:nvSpPr>
        <p:spPr bwMode="auto">
          <a:xfrm>
            <a:off x="8477250"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4106" name="Rectangle 12">
            <a:extLst>
              <a:ext uri="{FF2B5EF4-FFF2-40B4-BE49-F238E27FC236}">
                <a16:creationId xmlns:a16="http://schemas.microsoft.com/office/drawing/2014/main" id="{FBB5B125-61A4-82C5-8A26-8E06852252CE}"/>
              </a:ext>
            </a:extLst>
          </p:cNvPr>
          <p:cNvSpPr>
            <a:spLocks noChangeArrowheads="1"/>
          </p:cNvSpPr>
          <p:nvPr userDrawn="1"/>
        </p:nvSpPr>
        <p:spPr bwMode="auto">
          <a:xfrm>
            <a:off x="16441738" y="7399338"/>
            <a:ext cx="7367587"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4107" name="Rectangle 13">
            <a:extLst>
              <a:ext uri="{FF2B5EF4-FFF2-40B4-BE49-F238E27FC236}">
                <a16:creationId xmlns:a16="http://schemas.microsoft.com/office/drawing/2014/main" id="{D4F34D08-CFFF-D57B-FDEC-2F57AB7BD418}"/>
              </a:ext>
            </a:extLst>
          </p:cNvPr>
          <p:cNvSpPr>
            <a:spLocks noChangeArrowheads="1"/>
          </p:cNvSpPr>
          <p:nvPr userDrawn="1"/>
        </p:nvSpPr>
        <p:spPr bwMode="auto">
          <a:xfrm>
            <a:off x="24412575" y="7399338"/>
            <a:ext cx="7367588"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Tree>
  </p:cSld>
  <p:clrMap bg1="lt1" tx1="dk1" bg2="lt2" tx2="dk2" accent1="accent1" accent2="accent2" accent3="accent3" accent4="accent4" accent5="accent5" accent6="accent6" hlink="hlink" folHlink="folHlink"/>
  <p:sldLayoutIdLst>
    <p:sldLayoutId id="2147483754"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34638967-E91D-D62F-1329-9EC0DE2658C4}"/>
              </a:ext>
            </a:extLst>
          </p:cNvPr>
          <p:cNvSpPr>
            <a:spLocks noChangeArrowheads="1"/>
          </p:cNvSpPr>
          <p:nvPr userDrawn="1"/>
        </p:nvSpPr>
        <p:spPr bwMode="auto">
          <a:xfrm>
            <a:off x="0" y="6500813"/>
            <a:ext cx="32399288" cy="36699825"/>
          </a:xfrm>
          <a:prstGeom prst="rect">
            <a:avLst/>
          </a:prstGeom>
          <a:solidFill>
            <a:srgbClr val="E1FFE4"/>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5123" name="Rectangle 8">
            <a:extLst>
              <a:ext uri="{FF2B5EF4-FFF2-40B4-BE49-F238E27FC236}">
                <a16:creationId xmlns:a16="http://schemas.microsoft.com/office/drawing/2014/main" id="{4A8121AB-91E2-A0BC-47B9-18316205544A}"/>
              </a:ext>
            </a:extLst>
          </p:cNvPr>
          <p:cNvSpPr>
            <a:spLocks noChangeArrowheads="1"/>
          </p:cNvSpPr>
          <p:nvPr userDrawn="1"/>
        </p:nvSpPr>
        <p:spPr bwMode="auto">
          <a:xfrm>
            <a:off x="0" y="0"/>
            <a:ext cx="32399288" cy="6261100"/>
          </a:xfrm>
          <a:prstGeom prst="rect">
            <a:avLst/>
          </a:prstGeom>
          <a:solidFill>
            <a:srgbClr val="E1FFE4"/>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5124" name="Rectangle 9">
            <a:extLst>
              <a:ext uri="{FF2B5EF4-FFF2-40B4-BE49-F238E27FC236}">
                <a16:creationId xmlns:a16="http://schemas.microsoft.com/office/drawing/2014/main" id="{570D597F-EC45-C278-27D3-D5AB9BF53245}"/>
              </a:ext>
            </a:extLst>
          </p:cNvPr>
          <p:cNvSpPr>
            <a:spLocks noChangeArrowheads="1"/>
          </p:cNvSpPr>
          <p:nvPr userDrawn="1"/>
        </p:nvSpPr>
        <p:spPr bwMode="auto">
          <a:xfrm>
            <a:off x="0" y="6300788"/>
            <a:ext cx="32399288" cy="238125"/>
          </a:xfrm>
          <a:prstGeom prst="rect">
            <a:avLst/>
          </a:prstGeom>
          <a:solidFill>
            <a:srgbClr val="3C5B1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5125" name="Rectangle 10">
            <a:extLst>
              <a:ext uri="{FF2B5EF4-FFF2-40B4-BE49-F238E27FC236}">
                <a16:creationId xmlns:a16="http://schemas.microsoft.com/office/drawing/2014/main" id="{DB6C7D60-E7B0-4623-0C10-51C4546DDD4E}"/>
              </a:ext>
            </a:extLst>
          </p:cNvPr>
          <p:cNvSpPr>
            <a:spLocks noChangeArrowheads="1"/>
          </p:cNvSpPr>
          <p:nvPr userDrawn="1"/>
        </p:nvSpPr>
        <p:spPr bwMode="auto">
          <a:xfrm>
            <a:off x="506413"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5126" name="Rectangle 11">
            <a:extLst>
              <a:ext uri="{FF2B5EF4-FFF2-40B4-BE49-F238E27FC236}">
                <a16:creationId xmlns:a16="http://schemas.microsoft.com/office/drawing/2014/main" id="{9F99049E-B103-7AF2-6098-DA7E96F637BA}"/>
              </a:ext>
            </a:extLst>
          </p:cNvPr>
          <p:cNvSpPr>
            <a:spLocks noChangeArrowheads="1"/>
          </p:cNvSpPr>
          <p:nvPr userDrawn="1"/>
        </p:nvSpPr>
        <p:spPr bwMode="auto">
          <a:xfrm>
            <a:off x="8477250"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5127" name="Rectangle 12">
            <a:extLst>
              <a:ext uri="{FF2B5EF4-FFF2-40B4-BE49-F238E27FC236}">
                <a16:creationId xmlns:a16="http://schemas.microsoft.com/office/drawing/2014/main" id="{02A33A49-E358-98E9-C648-0625429C0679}"/>
              </a:ext>
            </a:extLst>
          </p:cNvPr>
          <p:cNvSpPr>
            <a:spLocks noChangeArrowheads="1"/>
          </p:cNvSpPr>
          <p:nvPr userDrawn="1"/>
        </p:nvSpPr>
        <p:spPr bwMode="auto">
          <a:xfrm>
            <a:off x="16441738" y="7399338"/>
            <a:ext cx="7367587"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5128" name="Rectangle 13">
            <a:extLst>
              <a:ext uri="{FF2B5EF4-FFF2-40B4-BE49-F238E27FC236}">
                <a16:creationId xmlns:a16="http://schemas.microsoft.com/office/drawing/2014/main" id="{2A44167B-4123-702B-203A-6259B2657667}"/>
              </a:ext>
            </a:extLst>
          </p:cNvPr>
          <p:cNvSpPr>
            <a:spLocks noChangeArrowheads="1"/>
          </p:cNvSpPr>
          <p:nvPr userDrawn="1"/>
        </p:nvSpPr>
        <p:spPr bwMode="auto">
          <a:xfrm>
            <a:off x="24412575" y="7399338"/>
            <a:ext cx="7367588"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5129" name="Text Box 14">
            <a:extLst>
              <a:ext uri="{FF2B5EF4-FFF2-40B4-BE49-F238E27FC236}">
                <a16:creationId xmlns:a16="http://schemas.microsoft.com/office/drawing/2014/main" id="{A1F3B5BB-0BF6-773F-5F18-E364EDB8113C}"/>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755"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87B0424-65AF-BC95-D172-3484BBB24F9A}"/>
              </a:ext>
            </a:extLst>
          </p:cNvPr>
          <p:cNvSpPr>
            <a:spLocks noChangeArrowheads="1"/>
          </p:cNvSpPr>
          <p:nvPr userDrawn="1"/>
        </p:nvSpPr>
        <p:spPr bwMode="auto">
          <a:xfrm>
            <a:off x="0" y="6500813"/>
            <a:ext cx="32399288" cy="36699825"/>
          </a:xfrm>
          <a:prstGeom prst="rect">
            <a:avLst/>
          </a:prstGeom>
          <a:gradFill rotWithShape="1">
            <a:gsLst>
              <a:gs pos="0">
                <a:srgbClr val="C0D2C9"/>
              </a:gs>
              <a:gs pos="100000">
                <a:srgbClr val="A0BCAF"/>
              </a:gs>
            </a:gsLst>
            <a:lin ang="2700000" scaled="1"/>
          </a:gra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6147" name="Rectangle 8">
            <a:extLst>
              <a:ext uri="{FF2B5EF4-FFF2-40B4-BE49-F238E27FC236}">
                <a16:creationId xmlns:a16="http://schemas.microsoft.com/office/drawing/2014/main" id="{E02A2D9E-CC00-C5FC-84FD-FD0233B23C74}"/>
              </a:ext>
            </a:extLst>
          </p:cNvPr>
          <p:cNvSpPr>
            <a:spLocks noChangeArrowheads="1"/>
          </p:cNvSpPr>
          <p:nvPr userDrawn="1"/>
        </p:nvSpPr>
        <p:spPr bwMode="auto">
          <a:xfrm>
            <a:off x="0" y="0"/>
            <a:ext cx="32399288" cy="6261100"/>
          </a:xfrm>
          <a:prstGeom prst="rect">
            <a:avLst/>
          </a:prstGeom>
          <a:gradFill rotWithShape="0">
            <a:gsLst>
              <a:gs pos="0">
                <a:srgbClr val="85A998"/>
              </a:gs>
              <a:gs pos="100000">
                <a:srgbClr val="C0D2C9"/>
              </a:gs>
            </a:gsLst>
            <a:lin ang="4800000"/>
          </a:gra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6148" name="Rectangle 9">
            <a:extLst>
              <a:ext uri="{FF2B5EF4-FFF2-40B4-BE49-F238E27FC236}">
                <a16:creationId xmlns:a16="http://schemas.microsoft.com/office/drawing/2014/main" id="{E331AFC2-CCD0-2208-383B-F63D5445AC32}"/>
              </a:ext>
            </a:extLst>
          </p:cNvPr>
          <p:cNvSpPr>
            <a:spLocks noChangeArrowheads="1"/>
          </p:cNvSpPr>
          <p:nvPr userDrawn="1"/>
        </p:nvSpPr>
        <p:spPr bwMode="auto">
          <a:xfrm>
            <a:off x="0" y="6300788"/>
            <a:ext cx="32399288" cy="238125"/>
          </a:xfrm>
          <a:prstGeom prst="rect">
            <a:avLst/>
          </a:prstGeom>
          <a:solidFill>
            <a:srgbClr val="49675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6149" name="Rectangle 10">
            <a:extLst>
              <a:ext uri="{FF2B5EF4-FFF2-40B4-BE49-F238E27FC236}">
                <a16:creationId xmlns:a16="http://schemas.microsoft.com/office/drawing/2014/main" id="{63C7B5D8-8607-6117-373D-F2F760A0A8AB}"/>
              </a:ext>
            </a:extLst>
          </p:cNvPr>
          <p:cNvSpPr>
            <a:spLocks noChangeArrowheads="1"/>
          </p:cNvSpPr>
          <p:nvPr userDrawn="1"/>
        </p:nvSpPr>
        <p:spPr bwMode="auto">
          <a:xfrm>
            <a:off x="506413"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6150" name="Rectangle 11">
            <a:extLst>
              <a:ext uri="{FF2B5EF4-FFF2-40B4-BE49-F238E27FC236}">
                <a16:creationId xmlns:a16="http://schemas.microsoft.com/office/drawing/2014/main" id="{B9EF0BF7-22C5-EEC6-65E9-A508F986B54B}"/>
              </a:ext>
            </a:extLst>
          </p:cNvPr>
          <p:cNvSpPr>
            <a:spLocks noChangeArrowheads="1"/>
          </p:cNvSpPr>
          <p:nvPr userDrawn="1"/>
        </p:nvSpPr>
        <p:spPr bwMode="auto">
          <a:xfrm>
            <a:off x="8477250"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6151" name="Rectangle 12">
            <a:extLst>
              <a:ext uri="{FF2B5EF4-FFF2-40B4-BE49-F238E27FC236}">
                <a16:creationId xmlns:a16="http://schemas.microsoft.com/office/drawing/2014/main" id="{13AE7052-394D-8798-B56C-74A33EDB815F}"/>
              </a:ext>
            </a:extLst>
          </p:cNvPr>
          <p:cNvSpPr>
            <a:spLocks noChangeArrowheads="1"/>
          </p:cNvSpPr>
          <p:nvPr userDrawn="1"/>
        </p:nvSpPr>
        <p:spPr bwMode="auto">
          <a:xfrm>
            <a:off x="16441738" y="7399338"/>
            <a:ext cx="7367587"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6152" name="Rectangle 13">
            <a:extLst>
              <a:ext uri="{FF2B5EF4-FFF2-40B4-BE49-F238E27FC236}">
                <a16:creationId xmlns:a16="http://schemas.microsoft.com/office/drawing/2014/main" id="{E44B96FC-5303-F235-561C-46DFF9E5E2B8}"/>
              </a:ext>
            </a:extLst>
          </p:cNvPr>
          <p:cNvSpPr>
            <a:spLocks noChangeArrowheads="1"/>
          </p:cNvSpPr>
          <p:nvPr userDrawn="1"/>
        </p:nvSpPr>
        <p:spPr bwMode="auto">
          <a:xfrm>
            <a:off x="24412575" y="7399338"/>
            <a:ext cx="7367588"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6153" name="Text Box 14">
            <a:extLst>
              <a:ext uri="{FF2B5EF4-FFF2-40B4-BE49-F238E27FC236}">
                <a16:creationId xmlns:a16="http://schemas.microsoft.com/office/drawing/2014/main" id="{A7421909-C985-7B96-E147-2E40689C58DF}"/>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756"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1DFFE49F-1208-F20D-0A0D-4E20CE8EF811}"/>
              </a:ext>
            </a:extLst>
          </p:cNvPr>
          <p:cNvSpPr>
            <a:spLocks noChangeArrowheads="1"/>
          </p:cNvSpPr>
          <p:nvPr userDrawn="1"/>
        </p:nvSpPr>
        <p:spPr bwMode="auto">
          <a:xfrm>
            <a:off x="0" y="6500813"/>
            <a:ext cx="32399288" cy="36699825"/>
          </a:xfrm>
          <a:prstGeom prst="rect">
            <a:avLst/>
          </a:prstGeom>
          <a:solidFill>
            <a:srgbClr val="FFD1D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7171" name="Rectangle 8">
            <a:extLst>
              <a:ext uri="{FF2B5EF4-FFF2-40B4-BE49-F238E27FC236}">
                <a16:creationId xmlns:a16="http://schemas.microsoft.com/office/drawing/2014/main" id="{3E458703-FA5C-192E-056D-79EED67C8553}"/>
              </a:ext>
            </a:extLst>
          </p:cNvPr>
          <p:cNvSpPr>
            <a:spLocks noChangeArrowheads="1"/>
          </p:cNvSpPr>
          <p:nvPr userDrawn="1"/>
        </p:nvSpPr>
        <p:spPr bwMode="auto">
          <a:xfrm>
            <a:off x="0" y="0"/>
            <a:ext cx="32399288" cy="6261100"/>
          </a:xfrm>
          <a:prstGeom prst="rect">
            <a:avLst/>
          </a:prstGeom>
          <a:solidFill>
            <a:srgbClr val="FF9999"/>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7172" name="Rectangle 9">
            <a:extLst>
              <a:ext uri="{FF2B5EF4-FFF2-40B4-BE49-F238E27FC236}">
                <a16:creationId xmlns:a16="http://schemas.microsoft.com/office/drawing/2014/main" id="{4254CF45-28FD-F8EA-65A3-597E809B7F03}"/>
              </a:ext>
            </a:extLst>
          </p:cNvPr>
          <p:cNvSpPr>
            <a:spLocks noChangeArrowheads="1"/>
          </p:cNvSpPr>
          <p:nvPr userDrawn="1"/>
        </p:nvSpPr>
        <p:spPr bwMode="auto">
          <a:xfrm>
            <a:off x="0" y="6300788"/>
            <a:ext cx="32399288" cy="238125"/>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7173" name="Rectangle 10">
            <a:extLst>
              <a:ext uri="{FF2B5EF4-FFF2-40B4-BE49-F238E27FC236}">
                <a16:creationId xmlns:a16="http://schemas.microsoft.com/office/drawing/2014/main" id="{5E954E72-C61A-F797-7295-5D4686CE9E59}"/>
              </a:ext>
            </a:extLst>
          </p:cNvPr>
          <p:cNvSpPr>
            <a:spLocks noChangeArrowheads="1"/>
          </p:cNvSpPr>
          <p:nvPr userDrawn="1"/>
        </p:nvSpPr>
        <p:spPr bwMode="auto">
          <a:xfrm>
            <a:off x="506413"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7174" name="Rectangle 11">
            <a:extLst>
              <a:ext uri="{FF2B5EF4-FFF2-40B4-BE49-F238E27FC236}">
                <a16:creationId xmlns:a16="http://schemas.microsoft.com/office/drawing/2014/main" id="{0B40CD9C-A514-81C8-25AD-9645FF9BEC35}"/>
              </a:ext>
            </a:extLst>
          </p:cNvPr>
          <p:cNvSpPr>
            <a:spLocks noChangeArrowheads="1"/>
          </p:cNvSpPr>
          <p:nvPr userDrawn="1"/>
        </p:nvSpPr>
        <p:spPr bwMode="auto">
          <a:xfrm>
            <a:off x="8477250"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7175" name="Rectangle 12">
            <a:extLst>
              <a:ext uri="{FF2B5EF4-FFF2-40B4-BE49-F238E27FC236}">
                <a16:creationId xmlns:a16="http://schemas.microsoft.com/office/drawing/2014/main" id="{ABFB1C2F-7A99-729D-A566-8BDDDEAA1438}"/>
              </a:ext>
            </a:extLst>
          </p:cNvPr>
          <p:cNvSpPr>
            <a:spLocks noChangeArrowheads="1"/>
          </p:cNvSpPr>
          <p:nvPr userDrawn="1"/>
        </p:nvSpPr>
        <p:spPr bwMode="auto">
          <a:xfrm>
            <a:off x="16441738" y="7399338"/>
            <a:ext cx="7367587"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7176" name="Rectangle 13">
            <a:extLst>
              <a:ext uri="{FF2B5EF4-FFF2-40B4-BE49-F238E27FC236}">
                <a16:creationId xmlns:a16="http://schemas.microsoft.com/office/drawing/2014/main" id="{722AE0C9-7600-4D8D-62C7-033BAE71014D}"/>
              </a:ext>
            </a:extLst>
          </p:cNvPr>
          <p:cNvSpPr>
            <a:spLocks noChangeArrowheads="1"/>
          </p:cNvSpPr>
          <p:nvPr userDrawn="1"/>
        </p:nvSpPr>
        <p:spPr bwMode="auto">
          <a:xfrm>
            <a:off x="24412575" y="7399338"/>
            <a:ext cx="7367588"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7177" name="Text Box 14">
            <a:extLst>
              <a:ext uri="{FF2B5EF4-FFF2-40B4-BE49-F238E27FC236}">
                <a16:creationId xmlns:a16="http://schemas.microsoft.com/office/drawing/2014/main" id="{3B351071-D168-CBC6-F5D8-E75AE9064A02}"/>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757"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3EAAC9E-4EA8-6384-6A72-2CEE84FAB89C}"/>
              </a:ext>
            </a:extLst>
          </p:cNvPr>
          <p:cNvSpPr>
            <a:spLocks noChangeArrowheads="1"/>
          </p:cNvSpPr>
          <p:nvPr userDrawn="1"/>
        </p:nvSpPr>
        <p:spPr bwMode="auto">
          <a:xfrm>
            <a:off x="0" y="6500813"/>
            <a:ext cx="32399288" cy="36699825"/>
          </a:xfrm>
          <a:prstGeom prst="rect">
            <a:avLst/>
          </a:prstGeom>
          <a:gradFill rotWithShape="1">
            <a:gsLst>
              <a:gs pos="0">
                <a:srgbClr val="6699FF"/>
              </a:gs>
              <a:gs pos="100000">
                <a:srgbClr val="C1D6FF"/>
              </a:gs>
            </a:gsLst>
            <a:lin ang="16200000" scaled="1"/>
          </a:gra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8195" name="Rectangle 8">
            <a:extLst>
              <a:ext uri="{FF2B5EF4-FFF2-40B4-BE49-F238E27FC236}">
                <a16:creationId xmlns:a16="http://schemas.microsoft.com/office/drawing/2014/main" id="{A9524916-AD8B-CDB8-E363-058C5B8D641E}"/>
              </a:ext>
            </a:extLst>
          </p:cNvPr>
          <p:cNvSpPr>
            <a:spLocks noChangeArrowheads="1"/>
          </p:cNvSpPr>
          <p:nvPr userDrawn="1"/>
        </p:nvSpPr>
        <p:spPr bwMode="auto">
          <a:xfrm>
            <a:off x="0" y="0"/>
            <a:ext cx="32399288" cy="6261100"/>
          </a:xfrm>
          <a:prstGeom prst="rect">
            <a:avLst/>
          </a:prstGeom>
          <a:gradFill rotWithShape="0">
            <a:gsLst>
              <a:gs pos="0">
                <a:srgbClr val="6699FF"/>
              </a:gs>
              <a:gs pos="100000">
                <a:srgbClr val="9BBCFF"/>
              </a:gs>
            </a:gsLst>
            <a:lin ang="5400000"/>
          </a:gra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8196" name="Rectangle 9">
            <a:extLst>
              <a:ext uri="{FF2B5EF4-FFF2-40B4-BE49-F238E27FC236}">
                <a16:creationId xmlns:a16="http://schemas.microsoft.com/office/drawing/2014/main" id="{0B33F104-DEFC-21F5-2986-79C3F33552AB}"/>
              </a:ext>
            </a:extLst>
          </p:cNvPr>
          <p:cNvSpPr>
            <a:spLocks noChangeArrowheads="1"/>
          </p:cNvSpPr>
          <p:nvPr userDrawn="1"/>
        </p:nvSpPr>
        <p:spPr bwMode="auto">
          <a:xfrm>
            <a:off x="0" y="6300788"/>
            <a:ext cx="32399288" cy="238125"/>
          </a:xfrm>
          <a:prstGeom prst="rect">
            <a:avLst/>
          </a:prstGeom>
          <a:solidFill>
            <a:srgbClr val="005A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8197" name="Rectangle 10">
            <a:extLst>
              <a:ext uri="{FF2B5EF4-FFF2-40B4-BE49-F238E27FC236}">
                <a16:creationId xmlns:a16="http://schemas.microsoft.com/office/drawing/2014/main" id="{1426FDB2-DC39-AA1F-EC84-A144FD8EF6DD}"/>
              </a:ext>
            </a:extLst>
          </p:cNvPr>
          <p:cNvSpPr>
            <a:spLocks noChangeArrowheads="1"/>
          </p:cNvSpPr>
          <p:nvPr userDrawn="1"/>
        </p:nvSpPr>
        <p:spPr bwMode="auto">
          <a:xfrm>
            <a:off x="506413"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8198" name="Rectangle 11">
            <a:extLst>
              <a:ext uri="{FF2B5EF4-FFF2-40B4-BE49-F238E27FC236}">
                <a16:creationId xmlns:a16="http://schemas.microsoft.com/office/drawing/2014/main" id="{E279C0C0-F3C4-EE31-A05F-523C2A5013CA}"/>
              </a:ext>
            </a:extLst>
          </p:cNvPr>
          <p:cNvSpPr>
            <a:spLocks noChangeArrowheads="1"/>
          </p:cNvSpPr>
          <p:nvPr userDrawn="1"/>
        </p:nvSpPr>
        <p:spPr bwMode="auto">
          <a:xfrm>
            <a:off x="8477250"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8199" name="Rectangle 12">
            <a:extLst>
              <a:ext uri="{FF2B5EF4-FFF2-40B4-BE49-F238E27FC236}">
                <a16:creationId xmlns:a16="http://schemas.microsoft.com/office/drawing/2014/main" id="{AE31944C-3A5A-4BE9-80A3-CA6922EC6383}"/>
              </a:ext>
            </a:extLst>
          </p:cNvPr>
          <p:cNvSpPr>
            <a:spLocks noChangeArrowheads="1"/>
          </p:cNvSpPr>
          <p:nvPr userDrawn="1"/>
        </p:nvSpPr>
        <p:spPr bwMode="auto">
          <a:xfrm>
            <a:off x="16441738" y="7399338"/>
            <a:ext cx="7367587"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8200" name="Rectangle 13">
            <a:extLst>
              <a:ext uri="{FF2B5EF4-FFF2-40B4-BE49-F238E27FC236}">
                <a16:creationId xmlns:a16="http://schemas.microsoft.com/office/drawing/2014/main" id="{A37C471C-CDBC-C305-53EB-337664F5679A}"/>
              </a:ext>
            </a:extLst>
          </p:cNvPr>
          <p:cNvSpPr>
            <a:spLocks noChangeArrowheads="1"/>
          </p:cNvSpPr>
          <p:nvPr userDrawn="1"/>
        </p:nvSpPr>
        <p:spPr bwMode="auto">
          <a:xfrm>
            <a:off x="24412575" y="7399338"/>
            <a:ext cx="7367588"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8201" name="Text Box 14">
            <a:extLst>
              <a:ext uri="{FF2B5EF4-FFF2-40B4-BE49-F238E27FC236}">
                <a16:creationId xmlns:a16="http://schemas.microsoft.com/office/drawing/2014/main" id="{B73E319F-01B1-CEC2-5C64-1849EA3189F6}"/>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758"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8D49EB96-CD6E-18AF-7BA3-E715A359BAB4}"/>
              </a:ext>
            </a:extLst>
          </p:cNvPr>
          <p:cNvSpPr>
            <a:spLocks noChangeArrowheads="1"/>
          </p:cNvSpPr>
          <p:nvPr userDrawn="1"/>
        </p:nvSpPr>
        <p:spPr bwMode="auto">
          <a:xfrm>
            <a:off x="0" y="6500813"/>
            <a:ext cx="32399288" cy="36699825"/>
          </a:xfrm>
          <a:prstGeom prst="rect">
            <a:avLst/>
          </a:prstGeom>
          <a:solidFill>
            <a:srgbClr val="FFFFD5"/>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9219" name="Rectangle 8">
            <a:extLst>
              <a:ext uri="{FF2B5EF4-FFF2-40B4-BE49-F238E27FC236}">
                <a16:creationId xmlns:a16="http://schemas.microsoft.com/office/drawing/2014/main" id="{CF0AA7D7-E99A-2643-162C-AF9DCF8DDF34}"/>
              </a:ext>
            </a:extLst>
          </p:cNvPr>
          <p:cNvSpPr>
            <a:spLocks noChangeArrowheads="1"/>
          </p:cNvSpPr>
          <p:nvPr userDrawn="1"/>
        </p:nvSpPr>
        <p:spPr bwMode="auto">
          <a:xfrm>
            <a:off x="0" y="0"/>
            <a:ext cx="32399288" cy="6261100"/>
          </a:xfrm>
          <a:prstGeom prst="rect">
            <a:avLst/>
          </a:prstGeom>
          <a:gradFill rotWithShape="0">
            <a:gsLst>
              <a:gs pos="0">
                <a:srgbClr val="97977A"/>
              </a:gs>
              <a:gs pos="50000">
                <a:srgbClr val="D9D9B0"/>
              </a:gs>
              <a:gs pos="100000">
                <a:srgbClr val="FFFFD2"/>
              </a:gs>
            </a:gsLst>
            <a:lin ang="5400000"/>
          </a:gra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9220" name="Rectangle 9">
            <a:extLst>
              <a:ext uri="{FF2B5EF4-FFF2-40B4-BE49-F238E27FC236}">
                <a16:creationId xmlns:a16="http://schemas.microsoft.com/office/drawing/2014/main" id="{9C5CC169-142E-19DB-526C-15F8C44744B8}"/>
              </a:ext>
            </a:extLst>
          </p:cNvPr>
          <p:cNvSpPr>
            <a:spLocks noChangeArrowheads="1"/>
          </p:cNvSpPr>
          <p:nvPr userDrawn="1"/>
        </p:nvSpPr>
        <p:spPr bwMode="auto">
          <a:xfrm>
            <a:off x="0" y="6300788"/>
            <a:ext cx="32399288" cy="238125"/>
          </a:xfrm>
          <a:prstGeom prst="rect">
            <a:avLst/>
          </a:prstGeom>
          <a:solidFill>
            <a:srgbClr val="9797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9221" name="Rectangle 10">
            <a:extLst>
              <a:ext uri="{FF2B5EF4-FFF2-40B4-BE49-F238E27FC236}">
                <a16:creationId xmlns:a16="http://schemas.microsoft.com/office/drawing/2014/main" id="{2DE3F048-B53B-54C1-41EE-9CA4188490F6}"/>
              </a:ext>
            </a:extLst>
          </p:cNvPr>
          <p:cNvSpPr>
            <a:spLocks noChangeArrowheads="1"/>
          </p:cNvSpPr>
          <p:nvPr userDrawn="1"/>
        </p:nvSpPr>
        <p:spPr bwMode="auto">
          <a:xfrm>
            <a:off x="506413"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9222" name="Rectangle 11">
            <a:extLst>
              <a:ext uri="{FF2B5EF4-FFF2-40B4-BE49-F238E27FC236}">
                <a16:creationId xmlns:a16="http://schemas.microsoft.com/office/drawing/2014/main" id="{0790A59D-E4E9-A627-F781-7CAD3729F3F7}"/>
              </a:ext>
            </a:extLst>
          </p:cNvPr>
          <p:cNvSpPr>
            <a:spLocks noChangeArrowheads="1"/>
          </p:cNvSpPr>
          <p:nvPr userDrawn="1"/>
        </p:nvSpPr>
        <p:spPr bwMode="auto">
          <a:xfrm>
            <a:off x="8477250" y="7399338"/>
            <a:ext cx="7369175"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9223" name="Rectangle 12">
            <a:extLst>
              <a:ext uri="{FF2B5EF4-FFF2-40B4-BE49-F238E27FC236}">
                <a16:creationId xmlns:a16="http://schemas.microsoft.com/office/drawing/2014/main" id="{2D26D0FA-DE9F-95BC-46DF-4A638112039E}"/>
              </a:ext>
            </a:extLst>
          </p:cNvPr>
          <p:cNvSpPr>
            <a:spLocks noChangeArrowheads="1"/>
          </p:cNvSpPr>
          <p:nvPr userDrawn="1"/>
        </p:nvSpPr>
        <p:spPr bwMode="auto">
          <a:xfrm>
            <a:off x="16441738" y="7399338"/>
            <a:ext cx="7367587"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9224" name="Rectangle 13">
            <a:extLst>
              <a:ext uri="{FF2B5EF4-FFF2-40B4-BE49-F238E27FC236}">
                <a16:creationId xmlns:a16="http://schemas.microsoft.com/office/drawing/2014/main" id="{54BBDCEA-97C2-E49A-11F2-E94CF19C7F9D}"/>
              </a:ext>
            </a:extLst>
          </p:cNvPr>
          <p:cNvSpPr>
            <a:spLocks noChangeArrowheads="1"/>
          </p:cNvSpPr>
          <p:nvPr userDrawn="1"/>
        </p:nvSpPr>
        <p:spPr bwMode="auto">
          <a:xfrm>
            <a:off x="24412575" y="7399338"/>
            <a:ext cx="7367588" cy="34840862"/>
          </a:xfrm>
          <a:prstGeom prst="rect">
            <a:avLst/>
          </a:prstGeom>
          <a:solidFill>
            <a:schemeClr val="bg1"/>
          </a:solidFill>
          <a:ln w="12700">
            <a:solidFill>
              <a:srgbClr val="003466"/>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defRPr/>
            </a:pPr>
            <a:endParaRPr lang="en-US" altLang="en-US" sz="2141"/>
          </a:p>
        </p:txBody>
      </p:sp>
      <p:sp>
        <p:nvSpPr>
          <p:cNvPr id="9225" name="Text Box 14">
            <a:extLst>
              <a:ext uri="{FF2B5EF4-FFF2-40B4-BE49-F238E27FC236}">
                <a16:creationId xmlns:a16="http://schemas.microsoft.com/office/drawing/2014/main" id="{C105617A-BAA7-31ED-8D43-87447E790D14}"/>
              </a:ext>
            </a:extLst>
          </p:cNvPr>
          <p:cNvSpPr txBox="1">
            <a:spLocks noChangeArrowheads="1"/>
          </p:cNvSpPr>
          <p:nvPr userDrawn="1"/>
        </p:nvSpPr>
        <p:spPr bwMode="auto">
          <a:xfrm>
            <a:off x="449263" y="42579925"/>
            <a:ext cx="18573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369" b="1">
                <a:solidFill>
                  <a:schemeClr val="bg2"/>
                </a:solidFill>
                <a:latin typeface="Arial" charset="0"/>
              </a:rPr>
              <a:t>POSTER TEMPLATE BY:</a:t>
            </a:r>
          </a:p>
          <a:p>
            <a:pPr>
              <a:lnSpc>
                <a:spcPct val="65000"/>
              </a:lnSpc>
              <a:spcBef>
                <a:spcPct val="50000"/>
              </a:spcBef>
              <a:defRPr/>
            </a:pPr>
            <a:r>
              <a:rPr lang="en-US" sz="738" b="1">
                <a:solidFill>
                  <a:schemeClr val="bg2"/>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759" r:id="rId1"/>
  </p:sldLayoutIdLst>
  <p:txStyles>
    <p:titleStyle>
      <a:lvl1pPr algn="l" rtl="0" eaLnBrk="0" fontAlgn="base" hangingPunct="0">
        <a:spcBef>
          <a:spcPct val="0"/>
        </a:spcBef>
        <a:spcAft>
          <a:spcPct val="0"/>
        </a:spcAft>
        <a:defRPr sz="6300">
          <a:solidFill>
            <a:schemeClr val="tx2"/>
          </a:solidFill>
          <a:latin typeface="+mj-lt"/>
          <a:ea typeface="+mj-ea"/>
          <a:cs typeface="+mj-cs"/>
        </a:defRPr>
      </a:lvl1pPr>
      <a:lvl2pPr algn="l" rtl="0" eaLnBrk="0" fontAlgn="base" hangingPunct="0">
        <a:spcBef>
          <a:spcPct val="0"/>
        </a:spcBef>
        <a:spcAft>
          <a:spcPct val="0"/>
        </a:spcAft>
        <a:defRPr sz="6300">
          <a:solidFill>
            <a:schemeClr val="tx2"/>
          </a:solidFill>
          <a:latin typeface="Arial Black" pitchFamily="34" charset="0"/>
        </a:defRPr>
      </a:lvl2pPr>
      <a:lvl3pPr algn="l" rtl="0" eaLnBrk="0" fontAlgn="base" hangingPunct="0">
        <a:spcBef>
          <a:spcPct val="0"/>
        </a:spcBef>
        <a:spcAft>
          <a:spcPct val="0"/>
        </a:spcAft>
        <a:defRPr sz="6300">
          <a:solidFill>
            <a:schemeClr val="tx2"/>
          </a:solidFill>
          <a:latin typeface="Arial Black" pitchFamily="34" charset="0"/>
        </a:defRPr>
      </a:lvl3pPr>
      <a:lvl4pPr algn="l" rtl="0" eaLnBrk="0" fontAlgn="base" hangingPunct="0">
        <a:spcBef>
          <a:spcPct val="0"/>
        </a:spcBef>
        <a:spcAft>
          <a:spcPct val="0"/>
        </a:spcAft>
        <a:defRPr sz="6300">
          <a:solidFill>
            <a:schemeClr val="tx2"/>
          </a:solidFill>
          <a:latin typeface="Arial Black" pitchFamily="34" charset="0"/>
        </a:defRPr>
      </a:lvl4pPr>
      <a:lvl5pPr algn="l" rtl="0" eaLnBrk="0" fontAlgn="base" hangingPunct="0">
        <a:spcBef>
          <a:spcPct val="0"/>
        </a:spcBef>
        <a:spcAft>
          <a:spcPct val="0"/>
        </a:spcAft>
        <a:defRPr sz="6300">
          <a:solidFill>
            <a:schemeClr val="tx2"/>
          </a:solidFill>
          <a:latin typeface="Arial Black" pitchFamily="34" charset="0"/>
        </a:defRPr>
      </a:lvl5pPr>
      <a:lvl6pPr marL="337505" algn="l" rtl="0" fontAlgn="base">
        <a:spcBef>
          <a:spcPct val="0"/>
        </a:spcBef>
        <a:spcAft>
          <a:spcPct val="0"/>
        </a:spcAft>
        <a:defRPr sz="6349">
          <a:solidFill>
            <a:schemeClr val="tx2"/>
          </a:solidFill>
          <a:latin typeface="Arial Black" pitchFamily="34" charset="0"/>
        </a:defRPr>
      </a:lvl6pPr>
      <a:lvl7pPr marL="675010" algn="l" rtl="0" fontAlgn="base">
        <a:spcBef>
          <a:spcPct val="0"/>
        </a:spcBef>
        <a:spcAft>
          <a:spcPct val="0"/>
        </a:spcAft>
        <a:defRPr sz="6349">
          <a:solidFill>
            <a:schemeClr val="tx2"/>
          </a:solidFill>
          <a:latin typeface="Arial Black" pitchFamily="34" charset="0"/>
        </a:defRPr>
      </a:lvl7pPr>
      <a:lvl8pPr marL="1012515" algn="l" rtl="0" fontAlgn="base">
        <a:spcBef>
          <a:spcPct val="0"/>
        </a:spcBef>
        <a:spcAft>
          <a:spcPct val="0"/>
        </a:spcAft>
        <a:defRPr sz="6349">
          <a:solidFill>
            <a:schemeClr val="tx2"/>
          </a:solidFill>
          <a:latin typeface="Arial Black" pitchFamily="34" charset="0"/>
        </a:defRPr>
      </a:lvl8pPr>
      <a:lvl9pPr marL="1350020" algn="l" rtl="0" fontAlgn="base">
        <a:spcBef>
          <a:spcPct val="0"/>
        </a:spcBef>
        <a:spcAft>
          <a:spcPct val="0"/>
        </a:spcAft>
        <a:defRPr sz="6349">
          <a:solidFill>
            <a:schemeClr val="tx2"/>
          </a:solidFill>
          <a:latin typeface="Arial Black" pitchFamily="34" charset="0"/>
        </a:defRPr>
      </a:lvl9pPr>
    </p:titleStyle>
    <p:bodyStyle>
      <a:lvl1pPr marL="252413" indent="-252413" algn="l" rtl="0" eaLnBrk="0" fontAlgn="base" hangingPunct="0">
        <a:spcBef>
          <a:spcPct val="20000"/>
        </a:spcBef>
        <a:spcAft>
          <a:spcPct val="0"/>
        </a:spcAft>
        <a:buChar char="•"/>
        <a:defRPr sz="2100">
          <a:solidFill>
            <a:schemeClr val="tx1"/>
          </a:solidFill>
          <a:latin typeface="+mn-lt"/>
          <a:ea typeface="+mn-ea"/>
          <a:cs typeface="+mn-cs"/>
        </a:defRPr>
      </a:lvl1pPr>
      <a:lvl2pPr marL="546100" indent="-207963" algn="l" rtl="0" eaLnBrk="0" fontAlgn="base" hangingPunct="0">
        <a:spcBef>
          <a:spcPct val="20000"/>
        </a:spcBef>
        <a:spcAft>
          <a:spcPct val="0"/>
        </a:spcAft>
        <a:buChar char="–"/>
        <a:defRPr sz="2100">
          <a:solidFill>
            <a:schemeClr val="tx1"/>
          </a:solidFill>
          <a:latin typeface="+mn-lt"/>
        </a:defRPr>
      </a:lvl2pPr>
      <a:lvl3pPr marL="842963" indent="-168275" algn="l" rtl="0" eaLnBrk="0" fontAlgn="base" hangingPunct="0">
        <a:spcBef>
          <a:spcPct val="20000"/>
        </a:spcBef>
        <a:spcAft>
          <a:spcPct val="0"/>
        </a:spcAft>
        <a:buChar char="•"/>
        <a:defRPr sz="1700">
          <a:solidFill>
            <a:schemeClr val="tx1"/>
          </a:solidFill>
          <a:latin typeface="+mn-lt"/>
        </a:defRPr>
      </a:lvl3pPr>
      <a:lvl4pPr marL="1181100" indent="-168275" algn="l" rtl="0" eaLnBrk="0" fontAlgn="base" hangingPunct="0">
        <a:spcBef>
          <a:spcPct val="20000"/>
        </a:spcBef>
        <a:spcAft>
          <a:spcPct val="0"/>
        </a:spcAft>
        <a:buChar char="–"/>
        <a:defRPr sz="1400">
          <a:solidFill>
            <a:schemeClr val="tx1"/>
          </a:solidFill>
          <a:latin typeface="+mn-lt"/>
        </a:defRPr>
      </a:lvl4pPr>
      <a:lvl5pPr marL="1517650" indent="-168275" algn="l" rtl="0" eaLnBrk="0" fontAlgn="base" hangingPunct="0">
        <a:spcBef>
          <a:spcPct val="20000"/>
        </a:spcBef>
        <a:spcAft>
          <a:spcPct val="0"/>
        </a:spcAft>
        <a:buChar char="»"/>
        <a:defRPr sz="1400">
          <a:solidFill>
            <a:schemeClr val="tx1"/>
          </a:solidFill>
          <a:latin typeface="+mn-lt"/>
        </a:defRPr>
      </a:lvl5pPr>
      <a:lvl6pPr marL="1856278" indent="-168753" algn="l" rtl="0" fontAlgn="base">
        <a:spcBef>
          <a:spcPct val="20000"/>
        </a:spcBef>
        <a:spcAft>
          <a:spcPct val="0"/>
        </a:spcAft>
        <a:buChar char="»"/>
        <a:defRPr sz="1403">
          <a:solidFill>
            <a:schemeClr val="tx1"/>
          </a:solidFill>
          <a:latin typeface="+mn-lt"/>
        </a:defRPr>
      </a:lvl6pPr>
      <a:lvl7pPr marL="2193783" indent="-168753" algn="l" rtl="0" fontAlgn="base">
        <a:spcBef>
          <a:spcPct val="20000"/>
        </a:spcBef>
        <a:spcAft>
          <a:spcPct val="0"/>
        </a:spcAft>
        <a:buChar char="»"/>
        <a:defRPr sz="1403">
          <a:solidFill>
            <a:schemeClr val="tx1"/>
          </a:solidFill>
          <a:latin typeface="+mn-lt"/>
        </a:defRPr>
      </a:lvl7pPr>
      <a:lvl8pPr marL="2531288" indent="-168753" algn="l" rtl="0" fontAlgn="base">
        <a:spcBef>
          <a:spcPct val="20000"/>
        </a:spcBef>
        <a:spcAft>
          <a:spcPct val="0"/>
        </a:spcAft>
        <a:buChar char="»"/>
        <a:defRPr sz="1403">
          <a:solidFill>
            <a:schemeClr val="tx1"/>
          </a:solidFill>
          <a:latin typeface="+mn-lt"/>
        </a:defRPr>
      </a:lvl8pPr>
      <a:lvl9pPr marL="2868793" indent="-168753" algn="l" rtl="0" fontAlgn="base">
        <a:spcBef>
          <a:spcPct val="20000"/>
        </a:spcBef>
        <a:spcAft>
          <a:spcPct val="0"/>
        </a:spcAft>
        <a:buChar char="»"/>
        <a:defRPr sz="1403">
          <a:solidFill>
            <a:schemeClr val="tx1"/>
          </a:solidFill>
          <a:latin typeface="+mn-lt"/>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diagramQuickStyle" Target="../diagrams/quickStyle1.xml"/><Relationship Id="rId12" Type="http://schemas.openxmlformats.org/officeDocument/2006/relationships/image" Target="../media/image4.png"/><Relationship Id="rId17"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diagramLayout" Target="../diagrams/layout1.xml"/><Relationship Id="rId11" Type="http://schemas.openxmlformats.org/officeDocument/2006/relationships/image" Target="../media/image3.emf"/><Relationship Id="rId5" Type="http://schemas.openxmlformats.org/officeDocument/2006/relationships/diagramData" Target="../diagrams/data1.xml"/><Relationship Id="rId15" Type="http://schemas.openxmlformats.org/officeDocument/2006/relationships/image" Target="../media/image7.png"/><Relationship Id="rId10" Type="http://schemas.openxmlformats.org/officeDocument/2006/relationships/oleObject" Target="../embeddings/oleObject1.bin"/><Relationship Id="rId4" Type="http://schemas.openxmlformats.org/officeDocument/2006/relationships/image" Target="../media/image2.png"/><Relationship Id="rId9" Type="http://schemas.microsoft.com/office/2007/relationships/diagramDrawing" Target="../diagrams/drawing1.xml"/><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F6577016-0547-FA2D-AFBB-336783333E63}"/>
              </a:ext>
            </a:extLst>
          </p:cNvPr>
          <p:cNvSpPr>
            <a:spLocks noChangeArrowheads="1"/>
          </p:cNvSpPr>
          <p:nvPr/>
        </p:nvSpPr>
        <p:spPr bwMode="auto">
          <a:xfrm>
            <a:off x="2855913" y="1706563"/>
            <a:ext cx="2652395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70" tIns="33735" rIns="67470" bIns="33735">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spcBef>
                <a:spcPct val="50000"/>
              </a:spcBef>
            </a:pPr>
            <a:r>
              <a:rPr lang="en-US" altLang="en-US" sz="8600">
                <a:latin typeface="Arial Black" panose="020B0A04020102020204" pitchFamily="34" charset="0"/>
              </a:rPr>
              <a:t>Abstract title</a:t>
            </a:r>
          </a:p>
          <a:p>
            <a:pPr algn="ctr"/>
            <a:r>
              <a:rPr lang="en-US" altLang="en-US" sz="5400" b="1">
                <a:latin typeface="Arial" panose="020B0604020202020204" pitchFamily="34" charset="0"/>
              </a:rPr>
              <a:t>Author/s</a:t>
            </a:r>
            <a:br>
              <a:rPr lang="en-US" altLang="en-US" sz="5400" b="1">
                <a:latin typeface="Arial" panose="020B0604020202020204" pitchFamily="34" charset="0"/>
              </a:rPr>
            </a:br>
            <a:r>
              <a:rPr lang="en-US" altLang="en-US" sz="4400" b="1">
                <a:latin typeface="Arial" panose="020B0604020202020204" pitchFamily="34" charset="0"/>
              </a:rPr>
              <a:t>Affiliations</a:t>
            </a:r>
            <a:endParaRPr lang="en-US" altLang="en-US" sz="4400" i="1">
              <a:latin typeface="Arial Black" panose="020B0A04020102020204" pitchFamily="34" charset="0"/>
            </a:endParaRPr>
          </a:p>
        </p:txBody>
      </p:sp>
      <p:sp>
        <p:nvSpPr>
          <p:cNvPr id="13317" name="Text Box 34">
            <a:extLst>
              <a:ext uri="{FF2B5EF4-FFF2-40B4-BE49-F238E27FC236}">
                <a16:creationId xmlns:a16="http://schemas.microsoft.com/office/drawing/2014/main" id="{3EAA1F67-1C4B-5831-E41D-73EC9345393E}"/>
              </a:ext>
            </a:extLst>
          </p:cNvPr>
          <p:cNvSpPr txBox="1">
            <a:spLocks noChangeArrowheads="1"/>
          </p:cNvSpPr>
          <p:nvPr/>
        </p:nvSpPr>
        <p:spPr bwMode="auto">
          <a:xfrm>
            <a:off x="16463963" y="7445375"/>
            <a:ext cx="7370762" cy="806450"/>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spcBef>
                <a:spcPct val="50000"/>
              </a:spcBef>
              <a:defRPr/>
            </a:pPr>
            <a:r>
              <a:rPr lang="en-US" altLang="en-US" sz="2510" b="1" dirty="0">
                <a:solidFill>
                  <a:schemeClr val="bg1"/>
                </a:solidFill>
              </a:rPr>
              <a:t>       </a:t>
            </a:r>
            <a:r>
              <a:rPr lang="en-US" altLang="en-US" sz="4800" b="1" dirty="0">
                <a:solidFill>
                  <a:schemeClr val="bg1"/>
                </a:solidFill>
              </a:rPr>
              <a:t>Importing picture files</a:t>
            </a:r>
          </a:p>
        </p:txBody>
      </p:sp>
      <p:sp>
        <p:nvSpPr>
          <p:cNvPr id="14340" name="Text Box 39">
            <a:extLst>
              <a:ext uri="{FF2B5EF4-FFF2-40B4-BE49-F238E27FC236}">
                <a16:creationId xmlns:a16="http://schemas.microsoft.com/office/drawing/2014/main" id="{75426D51-84EE-4E49-01C7-61949E06CE89}"/>
              </a:ext>
            </a:extLst>
          </p:cNvPr>
          <p:cNvSpPr txBox="1">
            <a:spLocks noChangeArrowheads="1"/>
          </p:cNvSpPr>
          <p:nvPr/>
        </p:nvSpPr>
        <p:spPr bwMode="auto">
          <a:xfrm>
            <a:off x="24410988" y="7445375"/>
            <a:ext cx="7377112" cy="806450"/>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spcBef>
                <a:spcPct val="50000"/>
              </a:spcBef>
            </a:pPr>
            <a:r>
              <a:rPr lang="en-US" altLang="en-US" sz="4800" b="1">
                <a:solidFill>
                  <a:schemeClr val="bg1"/>
                </a:solidFill>
              </a:rPr>
              <a:t>         Discussion</a:t>
            </a:r>
          </a:p>
        </p:txBody>
      </p:sp>
      <p:sp>
        <p:nvSpPr>
          <p:cNvPr id="14341" name="Text Box 43">
            <a:extLst>
              <a:ext uri="{FF2B5EF4-FFF2-40B4-BE49-F238E27FC236}">
                <a16:creationId xmlns:a16="http://schemas.microsoft.com/office/drawing/2014/main" id="{4C29C20F-8CD5-8EF1-C14B-FB35412BB283}"/>
              </a:ext>
            </a:extLst>
          </p:cNvPr>
          <p:cNvSpPr txBox="1">
            <a:spLocks noChangeArrowheads="1"/>
          </p:cNvSpPr>
          <p:nvPr/>
        </p:nvSpPr>
        <p:spPr bwMode="auto">
          <a:xfrm>
            <a:off x="24425275" y="24152225"/>
            <a:ext cx="7362825" cy="806450"/>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spcBef>
                <a:spcPct val="50000"/>
              </a:spcBef>
            </a:pPr>
            <a:r>
              <a:rPr lang="en-US" altLang="en-US" sz="4800" b="1">
                <a:solidFill>
                  <a:schemeClr val="bg1"/>
                </a:solidFill>
              </a:rPr>
              <a:t>         References</a:t>
            </a:r>
          </a:p>
        </p:txBody>
      </p:sp>
      <p:sp>
        <p:nvSpPr>
          <p:cNvPr id="14342" name="Text Box 11">
            <a:extLst>
              <a:ext uri="{FF2B5EF4-FFF2-40B4-BE49-F238E27FC236}">
                <a16:creationId xmlns:a16="http://schemas.microsoft.com/office/drawing/2014/main" id="{8A6D7013-0A9F-BDE0-BB46-590F6639CB50}"/>
              </a:ext>
            </a:extLst>
          </p:cNvPr>
          <p:cNvSpPr txBox="1">
            <a:spLocks noChangeArrowheads="1"/>
          </p:cNvSpPr>
          <p:nvPr/>
        </p:nvSpPr>
        <p:spPr bwMode="auto">
          <a:xfrm>
            <a:off x="533400" y="24636413"/>
            <a:ext cx="7369175" cy="806450"/>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spcBef>
                <a:spcPct val="50000"/>
              </a:spcBef>
            </a:pPr>
            <a:r>
              <a:rPr lang="en-US" altLang="en-US" sz="4800"/>
              <a:t>       </a:t>
            </a:r>
            <a:r>
              <a:rPr lang="en-US" altLang="en-US" sz="4800" b="1">
                <a:solidFill>
                  <a:schemeClr val="bg1"/>
                </a:solidFill>
              </a:rPr>
              <a:t>Text sizes used</a:t>
            </a:r>
          </a:p>
        </p:txBody>
      </p:sp>
      <p:sp>
        <p:nvSpPr>
          <p:cNvPr id="14343" name="Text Box 7">
            <a:extLst>
              <a:ext uri="{FF2B5EF4-FFF2-40B4-BE49-F238E27FC236}">
                <a16:creationId xmlns:a16="http://schemas.microsoft.com/office/drawing/2014/main" id="{2E0BC230-702A-3883-F0C1-4986D38AE6BB}"/>
              </a:ext>
            </a:extLst>
          </p:cNvPr>
          <p:cNvSpPr txBox="1">
            <a:spLocks noChangeArrowheads="1"/>
          </p:cNvSpPr>
          <p:nvPr/>
        </p:nvSpPr>
        <p:spPr bwMode="auto">
          <a:xfrm>
            <a:off x="504825" y="7450138"/>
            <a:ext cx="7370763" cy="808037"/>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spcBef>
                <a:spcPct val="50000"/>
              </a:spcBef>
            </a:pPr>
            <a:r>
              <a:rPr lang="en-US" altLang="en-US" sz="4800" b="1">
                <a:solidFill>
                  <a:schemeClr val="bg1"/>
                </a:solidFill>
              </a:rPr>
              <a:t>        About this template</a:t>
            </a:r>
          </a:p>
        </p:txBody>
      </p:sp>
      <p:sp>
        <p:nvSpPr>
          <p:cNvPr id="13322" name="Text Box 109">
            <a:extLst>
              <a:ext uri="{FF2B5EF4-FFF2-40B4-BE49-F238E27FC236}">
                <a16:creationId xmlns:a16="http://schemas.microsoft.com/office/drawing/2014/main" id="{49D6B170-2464-6C19-C31C-AE4A1E8FBA9E}"/>
              </a:ext>
            </a:extLst>
          </p:cNvPr>
          <p:cNvSpPr txBox="1">
            <a:spLocks noChangeArrowheads="1"/>
          </p:cNvSpPr>
          <p:nvPr/>
        </p:nvSpPr>
        <p:spPr bwMode="auto">
          <a:xfrm>
            <a:off x="8510588" y="17802225"/>
            <a:ext cx="7370762" cy="806450"/>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spcBef>
                <a:spcPct val="50000"/>
              </a:spcBef>
              <a:defRPr/>
            </a:pPr>
            <a:r>
              <a:rPr lang="en-US" altLang="en-US" sz="1772" b="1" dirty="0">
                <a:solidFill>
                  <a:schemeClr val="bg1"/>
                </a:solidFill>
              </a:rPr>
              <a:t>         </a:t>
            </a:r>
            <a:r>
              <a:rPr lang="en-US" altLang="en-US" sz="4800" b="1" dirty="0">
                <a:solidFill>
                  <a:schemeClr val="bg1"/>
                </a:solidFill>
              </a:rPr>
              <a:t>Modifying the Headers</a:t>
            </a:r>
          </a:p>
        </p:txBody>
      </p:sp>
      <p:sp>
        <p:nvSpPr>
          <p:cNvPr id="14345" name="Text Box 27">
            <a:extLst>
              <a:ext uri="{FF2B5EF4-FFF2-40B4-BE49-F238E27FC236}">
                <a16:creationId xmlns:a16="http://schemas.microsoft.com/office/drawing/2014/main" id="{7402FE4B-C3A0-4838-BFF5-4601BF501A0A}"/>
              </a:ext>
            </a:extLst>
          </p:cNvPr>
          <p:cNvSpPr txBox="1">
            <a:spLocks noChangeArrowheads="1"/>
          </p:cNvSpPr>
          <p:nvPr/>
        </p:nvSpPr>
        <p:spPr bwMode="auto">
          <a:xfrm>
            <a:off x="8469313" y="7445375"/>
            <a:ext cx="7377112" cy="806450"/>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spcBef>
                <a:spcPct val="50000"/>
              </a:spcBef>
            </a:pPr>
            <a:r>
              <a:rPr lang="en-US" altLang="en-US" sz="4800" b="1">
                <a:solidFill>
                  <a:schemeClr val="bg1"/>
                </a:solidFill>
              </a:rPr>
              <a:t>        Changing the colors</a:t>
            </a:r>
          </a:p>
        </p:txBody>
      </p:sp>
      <p:sp>
        <p:nvSpPr>
          <p:cNvPr id="14346" name="Text Box 120">
            <a:extLst>
              <a:ext uri="{FF2B5EF4-FFF2-40B4-BE49-F238E27FC236}">
                <a16:creationId xmlns:a16="http://schemas.microsoft.com/office/drawing/2014/main" id="{83AF18FD-61E5-7FF2-3893-3D5B3FC3DC8C}"/>
              </a:ext>
            </a:extLst>
          </p:cNvPr>
          <p:cNvSpPr txBox="1">
            <a:spLocks noChangeArrowheads="1"/>
          </p:cNvSpPr>
          <p:nvPr/>
        </p:nvSpPr>
        <p:spPr bwMode="auto">
          <a:xfrm>
            <a:off x="8510588" y="25587325"/>
            <a:ext cx="7377112" cy="806450"/>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spcBef>
                <a:spcPct val="50000"/>
              </a:spcBef>
            </a:pPr>
            <a:r>
              <a:rPr lang="en-US" altLang="en-US" sz="4800" b="1">
                <a:solidFill>
                  <a:schemeClr val="bg1"/>
                </a:solidFill>
              </a:rPr>
              <a:t>         Charts &amp; Graphs</a:t>
            </a:r>
          </a:p>
        </p:txBody>
      </p:sp>
      <p:sp>
        <p:nvSpPr>
          <p:cNvPr id="14347" name="Text Box 150">
            <a:extLst>
              <a:ext uri="{FF2B5EF4-FFF2-40B4-BE49-F238E27FC236}">
                <a16:creationId xmlns:a16="http://schemas.microsoft.com/office/drawing/2014/main" id="{C4D9D96A-F88F-F9C2-FDB3-8FB7D06CF26B}"/>
              </a:ext>
            </a:extLst>
          </p:cNvPr>
          <p:cNvSpPr txBox="1">
            <a:spLocks noChangeArrowheads="1"/>
          </p:cNvSpPr>
          <p:nvPr/>
        </p:nvSpPr>
        <p:spPr bwMode="auto">
          <a:xfrm>
            <a:off x="16495713" y="17932400"/>
            <a:ext cx="7369175" cy="2282825"/>
          </a:xfrm>
          <a:prstGeom prst="rect">
            <a:avLst/>
          </a:prstGeom>
          <a:solidFill>
            <a:srgbClr val="0034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spcBef>
                <a:spcPct val="50000"/>
              </a:spcBef>
            </a:pPr>
            <a:r>
              <a:rPr lang="en-US" altLang="en-US" sz="4800" b="1">
                <a:solidFill>
                  <a:schemeClr val="bg1"/>
                </a:solidFill>
              </a:rPr>
              <a:t>         Importing slides from a PowerPoint document with </a:t>
            </a:r>
            <a:br>
              <a:rPr lang="en-US" altLang="en-US" sz="4800" b="1">
                <a:solidFill>
                  <a:schemeClr val="bg1"/>
                </a:solidFill>
              </a:rPr>
            </a:br>
            <a:r>
              <a:rPr lang="en-US" altLang="en-US" sz="4800" b="1">
                <a:solidFill>
                  <a:schemeClr val="bg1"/>
                </a:solidFill>
              </a:rPr>
              <a:t>       many pages</a:t>
            </a:r>
          </a:p>
        </p:txBody>
      </p:sp>
      <p:grpSp>
        <p:nvGrpSpPr>
          <p:cNvPr id="14348" name="Group 256">
            <a:extLst>
              <a:ext uri="{FF2B5EF4-FFF2-40B4-BE49-F238E27FC236}">
                <a16:creationId xmlns:a16="http://schemas.microsoft.com/office/drawing/2014/main" id="{55420CD6-9C24-42E7-E227-14E98E4B0BB6}"/>
              </a:ext>
            </a:extLst>
          </p:cNvPr>
          <p:cNvGrpSpPr>
            <a:grpSpLocks/>
          </p:cNvGrpSpPr>
          <p:nvPr/>
        </p:nvGrpSpPr>
        <p:grpSpPr bwMode="auto">
          <a:xfrm>
            <a:off x="719138" y="8129588"/>
            <a:ext cx="30138687" cy="34120137"/>
            <a:chOff x="845" y="4166"/>
            <a:chExt cx="25720" cy="29116"/>
          </a:xfrm>
        </p:grpSpPr>
        <p:sp>
          <p:nvSpPr>
            <p:cNvPr id="13328" name="Text Box 37">
              <a:extLst>
                <a:ext uri="{FF2B5EF4-FFF2-40B4-BE49-F238E27FC236}">
                  <a16:creationId xmlns:a16="http://schemas.microsoft.com/office/drawing/2014/main" id="{64AF51C1-84D5-C830-5BFD-EC1E892DF6B3}"/>
                </a:ext>
              </a:extLst>
            </p:cNvPr>
            <p:cNvSpPr txBox="1">
              <a:spLocks noChangeArrowheads="1"/>
            </p:cNvSpPr>
            <p:nvPr/>
          </p:nvSpPr>
          <p:spPr bwMode="auto">
            <a:xfrm>
              <a:off x="14537" y="4232"/>
              <a:ext cx="5423" cy="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defRPr/>
              </a:pPr>
              <a:r>
                <a:rPr lang="en-US" altLang="en-US" sz="2067" dirty="0"/>
                <a:t>It’s always good to use the largest images you have available for your poster. Avoid images taken from the web and avoid copying and pasting images. Instead try to INSERT&gt;PICTURE&gt;FROM FILE to bring images to your poster.</a:t>
              </a:r>
            </a:p>
          </p:txBody>
        </p:sp>
        <p:sp>
          <p:nvSpPr>
            <p:cNvPr id="13329" name="Text Box 36">
              <a:extLst>
                <a:ext uri="{FF2B5EF4-FFF2-40B4-BE49-F238E27FC236}">
                  <a16:creationId xmlns:a16="http://schemas.microsoft.com/office/drawing/2014/main" id="{88AD517C-0A61-96CE-7FE9-0BF47DB640AE}"/>
                </a:ext>
              </a:extLst>
            </p:cNvPr>
            <p:cNvSpPr txBox="1">
              <a:spLocks noChangeArrowheads="1"/>
            </p:cNvSpPr>
            <p:nvPr/>
          </p:nvSpPr>
          <p:spPr bwMode="auto">
            <a:xfrm>
              <a:off x="14448" y="4283"/>
              <a:ext cx="5410" cy="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spcBef>
                  <a:spcPct val="50000"/>
                </a:spcBef>
                <a:defRPr/>
              </a:pPr>
              <a:endParaRPr lang="en-US" altLang="en-US" sz="6349">
                <a:latin typeface="Arial" panose="020B0604020202020204" pitchFamily="34" charset="0"/>
              </a:endParaRPr>
            </a:p>
          </p:txBody>
        </p:sp>
        <p:sp>
          <p:nvSpPr>
            <p:cNvPr id="13330" name="Text Box 45">
              <a:extLst>
                <a:ext uri="{FF2B5EF4-FFF2-40B4-BE49-F238E27FC236}">
                  <a16:creationId xmlns:a16="http://schemas.microsoft.com/office/drawing/2014/main" id="{62E87C83-2ACC-92A3-FCBA-D310521B2E04}"/>
                </a:ext>
              </a:extLst>
            </p:cNvPr>
            <p:cNvSpPr txBox="1">
              <a:spLocks noChangeArrowheads="1"/>
            </p:cNvSpPr>
            <p:nvPr/>
          </p:nvSpPr>
          <p:spPr bwMode="auto">
            <a:xfrm>
              <a:off x="21189" y="18830"/>
              <a:ext cx="5376" cy="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r>
                <a:rPr lang="en-US" altLang="en-US" sz="2067" b="1" dirty="0"/>
                <a:t>More text…. Blah, blah</a:t>
              </a:r>
              <a:endParaRPr lang="en-US" altLang="en-US" sz="2067" dirty="0"/>
            </a:p>
          </p:txBody>
        </p:sp>
        <p:sp>
          <p:nvSpPr>
            <p:cNvPr id="13331" name="Text Box 15">
              <a:extLst>
                <a:ext uri="{FF2B5EF4-FFF2-40B4-BE49-F238E27FC236}">
                  <a16:creationId xmlns:a16="http://schemas.microsoft.com/office/drawing/2014/main" id="{221E1DC0-2DD5-6AA5-9063-776951862BAC}"/>
                </a:ext>
              </a:extLst>
            </p:cNvPr>
            <p:cNvSpPr txBox="1">
              <a:spLocks noChangeArrowheads="1"/>
            </p:cNvSpPr>
            <p:nvPr/>
          </p:nvSpPr>
          <p:spPr bwMode="auto">
            <a:xfrm>
              <a:off x="1050" y="19220"/>
              <a:ext cx="5434" cy="12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r>
                <a:rPr lang="en-US" altLang="en-US" sz="4800" dirty="0"/>
                <a:t>This template uses the Arial family at several text sizes. </a:t>
              </a:r>
            </a:p>
            <a:p>
              <a:pPr eaLnBrk="1" hangingPunct="1">
                <a:defRPr/>
              </a:pPr>
              <a:r>
                <a:rPr lang="en-US" altLang="en-US" sz="4800" dirty="0"/>
                <a:t>You can use any typeface you wish but what is used here works well with this poster format.</a:t>
              </a:r>
            </a:p>
            <a:p>
              <a:pPr eaLnBrk="1" hangingPunct="1">
                <a:defRPr/>
              </a:pPr>
              <a:endParaRPr lang="en-US" altLang="en-US" sz="4800" dirty="0"/>
            </a:p>
            <a:p>
              <a:pPr eaLnBrk="1" hangingPunct="1">
                <a:defRPr/>
              </a:pPr>
              <a:endParaRPr lang="en-US" altLang="en-US" sz="4800" dirty="0"/>
            </a:p>
            <a:p>
              <a:pPr eaLnBrk="1" hangingPunct="1">
                <a:defRPr/>
              </a:pPr>
              <a:endParaRPr lang="en-US" altLang="en-US" sz="4800" dirty="0"/>
            </a:p>
            <a:p>
              <a:pPr eaLnBrk="1" hangingPunct="1">
                <a:defRPr/>
              </a:pPr>
              <a:r>
                <a:rPr lang="en-US" altLang="en-US" sz="4800" b="1" dirty="0">
                  <a:solidFill>
                    <a:srgbClr val="009900"/>
                  </a:solidFill>
                </a:rPr>
                <a:t>Suggestion:</a:t>
              </a:r>
              <a:r>
                <a:rPr lang="en-US" altLang="en-US" sz="4800" dirty="0"/>
                <a:t> If you cut and paste text from Word, or another source onto this document your text will maintain its formatting and you will need to change it so it will match the rest of the text on this page. </a:t>
              </a:r>
            </a:p>
            <a:p>
              <a:pPr eaLnBrk="1" hangingPunct="1">
                <a:defRPr/>
              </a:pPr>
              <a:r>
                <a:rPr lang="en-US" altLang="en-US" sz="4800" dirty="0"/>
                <a:t>Refer to the text sizes indicated above</a:t>
              </a:r>
              <a:r>
                <a:rPr lang="en-US" altLang="en-US" sz="2067" dirty="0"/>
                <a:t>.</a:t>
              </a:r>
            </a:p>
          </p:txBody>
        </p:sp>
        <p:pic>
          <p:nvPicPr>
            <p:cNvPr id="14354" name="Picture 91" descr="linespacing">
              <a:extLst>
                <a:ext uri="{FF2B5EF4-FFF2-40B4-BE49-F238E27FC236}">
                  <a16:creationId xmlns:a16="http://schemas.microsoft.com/office/drawing/2014/main" id="{41AC77F5-6075-BCF3-9798-EBC8C921B1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 y="31860"/>
              <a:ext cx="1218" cy="1422"/>
            </a:xfrm>
            <a:prstGeom prst="rect">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3333" name="Text Box 92">
              <a:extLst>
                <a:ext uri="{FF2B5EF4-FFF2-40B4-BE49-F238E27FC236}">
                  <a16:creationId xmlns:a16="http://schemas.microsoft.com/office/drawing/2014/main" id="{54DC0416-0BB4-63BD-2535-9864D1584E46}"/>
                </a:ext>
              </a:extLst>
            </p:cNvPr>
            <p:cNvSpPr txBox="1">
              <a:spLocks noChangeArrowheads="1"/>
            </p:cNvSpPr>
            <p:nvPr/>
          </p:nvSpPr>
          <p:spPr bwMode="auto">
            <a:xfrm>
              <a:off x="2555" y="31865"/>
              <a:ext cx="2424" cy="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lnSpc>
                  <a:spcPct val="160000"/>
                </a:lnSpc>
                <a:spcBef>
                  <a:spcPct val="50000"/>
                </a:spcBef>
                <a:defRPr/>
              </a:pPr>
              <a:r>
                <a:rPr lang="en-US" altLang="en-US" sz="1403" dirty="0">
                  <a:solidFill>
                    <a:srgbClr val="009900"/>
                  </a:solidFill>
                </a:rPr>
                <a:t>If you have the room, changing the line spacing for a selected part of the text adds emphasis and also makes it easier to read.</a:t>
              </a:r>
            </a:p>
          </p:txBody>
        </p:sp>
        <p:pic>
          <p:nvPicPr>
            <p:cNvPr id="14356" name="Picture 93" descr="linespacing2">
              <a:extLst>
                <a:ext uri="{FF2B5EF4-FFF2-40B4-BE49-F238E27FC236}">
                  <a16:creationId xmlns:a16="http://schemas.microsoft.com/office/drawing/2014/main" id="{7D2E3D9B-D665-AB0B-3032-464B530632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3" y="31860"/>
              <a:ext cx="1566" cy="1242"/>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3335" name="Text Box 14">
              <a:extLst>
                <a:ext uri="{FF2B5EF4-FFF2-40B4-BE49-F238E27FC236}">
                  <a16:creationId xmlns:a16="http://schemas.microsoft.com/office/drawing/2014/main" id="{62441605-2A71-222C-DF7D-240FBF8FBD0E}"/>
                </a:ext>
              </a:extLst>
            </p:cNvPr>
            <p:cNvSpPr txBox="1">
              <a:spLocks noChangeArrowheads="1"/>
            </p:cNvSpPr>
            <p:nvPr/>
          </p:nvSpPr>
          <p:spPr bwMode="auto">
            <a:xfrm>
              <a:off x="845" y="4258"/>
              <a:ext cx="5441" cy="11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r>
                <a:rPr lang="en-US" altLang="en-US" sz="4800" dirty="0"/>
                <a:t>This free template was designed to produce a 90*120 cm poster. </a:t>
              </a:r>
            </a:p>
            <a:p>
              <a:pPr eaLnBrk="1" hangingPunct="1">
                <a:defRPr/>
              </a:pPr>
              <a:r>
                <a:rPr lang="en-US" altLang="en-US" sz="4800" dirty="0"/>
                <a:t>You can use it and modify it as you please for your personal use only. All we ask is that you do not remove our logo from the bottom left and you consider our printing services at printing time. By using this template your poster will look professional, easy to read and save you time from trying to figure out proper placement of titles, subtitles and text body. </a:t>
              </a:r>
            </a:p>
            <a:p>
              <a:pPr eaLnBrk="1" hangingPunct="1">
                <a:defRPr/>
              </a:pPr>
              <a:br>
                <a:rPr lang="en-US" altLang="en-US" sz="2067" dirty="0"/>
              </a:br>
              <a:endParaRPr lang="en-US" altLang="en-US" sz="2067" dirty="0"/>
            </a:p>
          </p:txBody>
        </p:sp>
        <p:sp>
          <p:nvSpPr>
            <p:cNvPr id="13337" name="Text Box 111">
              <a:extLst>
                <a:ext uri="{FF2B5EF4-FFF2-40B4-BE49-F238E27FC236}">
                  <a16:creationId xmlns:a16="http://schemas.microsoft.com/office/drawing/2014/main" id="{B0B14B2D-7225-3B0B-8D2E-6F21FBE7C572}"/>
                </a:ext>
              </a:extLst>
            </p:cNvPr>
            <p:cNvSpPr txBox="1">
              <a:spLocks noChangeArrowheads="1"/>
            </p:cNvSpPr>
            <p:nvPr/>
          </p:nvSpPr>
          <p:spPr bwMode="auto">
            <a:xfrm>
              <a:off x="7668" y="13160"/>
              <a:ext cx="5668" cy="6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r>
                <a:rPr lang="en-US" altLang="en-US" sz="4800" dirty="0"/>
                <a:t>The yellow and blue headers are a nice way to separate the main topics of your presentation. Click on them to move the around and to change the text as needed.</a:t>
              </a:r>
            </a:p>
            <a:p>
              <a:pPr eaLnBrk="1" hangingPunct="1">
                <a:defRPr/>
              </a:pPr>
              <a:r>
                <a:rPr lang="en-US" altLang="en-US" sz="4800" dirty="0"/>
                <a:t>The most commonly used headers in poster presentations are:</a:t>
              </a:r>
            </a:p>
            <a:p>
              <a:pPr eaLnBrk="1" hangingPunct="1">
                <a:defRPr/>
              </a:pPr>
              <a:endParaRPr lang="en-US" altLang="en-US" sz="2510" b="1" dirty="0"/>
            </a:p>
          </p:txBody>
        </p:sp>
        <p:sp>
          <p:nvSpPr>
            <p:cNvPr id="13338" name="Text Box 94">
              <a:extLst>
                <a:ext uri="{FF2B5EF4-FFF2-40B4-BE49-F238E27FC236}">
                  <a16:creationId xmlns:a16="http://schemas.microsoft.com/office/drawing/2014/main" id="{D17B7AFA-6D6D-9005-E73E-4794630F6792}"/>
                </a:ext>
              </a:extLst>
            </p:cNvPr>
            <p:cNvSpPr txBox="1">
              <a:spLocks noChangeArrowheads="1"/>
            </p:cNvSpPr>
            <p:nvPr/>
          </p:nvSpPr>
          <p:spPr bwMode="auto">
            <a:xfrm>
              <a:off x="7650" y="4166"/>
              <a:ext cx="5441" cy="8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r>
                <a:rPr lang="en-US" altLang="en-US" sz="4800" dirty="0"/>
                <a:t>The colors we have chosen for this template work very well when printed. They help the content stand out without the stark white look so common with other presentation posters. </a:t>
              </a:r>
              <a:br>
                <a:rPr lang="en-US" altLang="en-US" sz="4800" dirty="0"/>
              </a:br>
              <a:r>
                <a:rPr lang="en-US" altLang="en-US" sz="4800" dirty="0"/>
                <a:t>If you need to change the colors and use your own color scheme got to VIEW&gt;MASTER&gt;SLIDE MASTER to access the elements of the background</a:t>
              </a:r>
              <a:r>
                <a:rPr lang="en-US" altLang="en-US" sz="2067" dirty="0"/>
                <a:t>.</a:t>
              </a:r>
            </a:p>
          </p:txBody>
        </p:sp>
        <p:graphicFrame>
          <p:nvGraphicFramePr>
            <p:cNvPr id="27" name="Diagram 26">
              <a:extLst>
                <a:ext uri="{FF2B5EF4-FFF2-40B4-BE49-F238E27FC236}">
                  <a16:creationId xmlns:a16="http://schemas.microsoft.com/office/drawing/2014/main" id="{849777DC-CF83-EDF7-1663-0D10C5805514}"/>
                </a:ext>
              </a:extLst>
            </p:cNvPr>
            <p:cNvGraphicFramePr/>
            <p:nvPr/>
          </p:nvGraphicFramePr>
          <p:xfrm>
            <a:off x="7725" y="30244"/>
            <a:ext cx="2603" cy="260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4361" name="Text Box 134">
              <a:extLst>
                <a:ext uri="{FF2B5EF4-FFF2-40B4-BE49-F238E27FC236}">
                  <a16:creationId xmlns:a16="http://schemas.microsoft.com/office/drawing/2014/main" id="{C2EA0970-DD9A-308E-1FCE-A5BB95C71425}"/>
                </a:ext>
              </a:extLst>
            </p:cNvPr>
            <p:cNvSpPr txBox="1">
              <a:spLocks noChangeArrowheads="1"/>
            </p:cNvSpPr>
            <p:nvPr/>
          </p:nvSpPr>
          <p:spPr bwMode="auto">
            <a:xfrm>
              <a:off x="7894" y="19827"/>
              <a:ext cx="5425" cy="10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r>
                <a:rPr lang="en-US" altLang="en-US" sz="4800" b="1"/>
                <a:t>Charts &amp; Graphs</a:t>
              </a:r>
              <a:r>
                <a:rPr lang="en-US" altLang="en-US" sz="4800"/>
                <a:t>: To bring in charts and graphs from Excel, Word or other applications, go to EDIT&gt;COPY to copy your chart, come back to PowerPoint, and go to EDIT&gt;PASTE to paste it on the poster. You can scale the charts or graphs as needed.</a:t>
              </a:r>
            </a:p>
            <a:p>
              <a:pPr eaLnBrk="1" hangingPunct="1"/>
              <a:endParaRPr lang="en-US" altLang="en-US" sz="4800"/>
            </a:p>
            <a:p>
              <a:pPr eaLnBrk="1" hangingPunct="1"/>
              <a:r>
                <a:rPr lang="en-US" altLang="en-US" sz="4800" b="1">
                  <a:solidFill>
                    <a:srgbClr val="009900"/>
                  </a:solidFill>
                </a:rPr>
                <a:t>Suggestion:</a:t>
              </a:r>
              <a:r>
                <a:rPr lang="en-US" altLang="en-US" sz="4800" i="1"/>
                <a:t> </a:t>
              </a:r>
              <a:r>
                <a:rPr lang="en-US" altLang="en-US" sz="4800"/>
                <a:t>Press the SHIFT key as you scale your charts or graphs to scale them proportionally.</a:t>
              </a:r>
              <a:br>
                <a:rPr lang="en-US" altLang="en-US" sz="4800"/>
              </a:br>
              <a:endParaRPr lang="en-US" altLang="en-US" sz="4800"/>
            </a:p>
          </p:txBody>
        </p:sp>
        <p:graphicFrame>
          <p:nvGraphicFramePr>
            <p:cNvPr id="14362" name="Object 135">
              <a:extLst>
                <a:ext uri="{FF2B5EF4-FFF2-40B4-BE49-F238E27FC236}">
                  <a16:creationId xmlns:a16="http://schemas.microsoft.com/office/drawing/2014/main" id="{13A997A1-C4A2-EE5C-ABFA-5438F68DC039}"/>
                </a:ext>
              </a:extLst>
            </p:cNvPr>
            <p:cNvGraphicFramePr>
              <a:graphicFrameLocks noChangeAspect="1"/>
            </p:cNvGraphicFramePr>
            <p:nvPr/>
          </p:nvGraphicFramePr>
          <p:xfrm>
            <a:off x="10471" y="30244"/>
            <a:ext cx="3014" cy="2858"/>
          </p:xfrm>
          <a:graphic>
            <a:graphicData uri="http://schemas.openxmlformats.org/presentationml/2006/ole">
              <mc:AlternateContent xmlns:mc="http://schemas.openxmlformats.org/markup-compatibility/2006">
                <mc:Choice xmlns:v="urn:schemas-microsoft-com:vml" Requires="v">
                  <p:oleObj name="Chart" r:id="rId10" imgW="11791910" imgH="11792102" progId="MSGraph.Chart.8">
                    <p:embed followColorScheme="full"/>
                  </p:oleObj>
                </mc:Choice>
                <mc:Fallback>
                  <p:oleObj name="Chart" r:id="rId10" imgW="11791910" imgH="11792102" progId="MSGraph.Chart.8">
                    <p:embed followColorScheme="full"/>
                    <p:pic>
                      <p:nvPicPr>
                        <p:cNvPr id="0" name="Object 1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471" y="30244"/>
                          <a:ext cx="3014" cy="2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4363" name="Picture 140" descr="picturefromfile">
              <a:extLst>
                <a:ext uri="{FF2B5EF4-FFF2-40B4-BE49-F238E27FC236}">
                  <a16:creationId xmlns:a16="http://schemas.microsoft.com/office/drawing/2014/main" id="{3FBE4BD0-52DD-8D64-0F2D-9F367E638AF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554" y="5612"/>
              <a:ext cx="4908" cy="111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grpSp>
          <p:nvGrpSpPr>
            <p:cNvPr id="14364" name="Group 146">
              <a:extLst>
                <a:ext uri="{FF2B5EF4-FFF2-40B4-BE49-F238E27FC236}">
                  <a16:creationId xmlns:a16="http://schemas.microsoft.com/office/drawing/2014/main" id="{854AC934-62D8-6DDD-8D10-E36CAD267F7F}"/>
                </a:ext>
              </a:extLst>
            </p:cNvPr>
            <p:cNvGrpSpPr>
              <a:grpSpLocks/>
            </p:cNvGrpSpPr>
            <p:nvPr/>
          </p:nvGrpSpPr>
          <p:grpSpPr bwMode="auto">
            <a:xfrm>
              <a:off x="14476" y="8217"/>
              <a:ext cx="5247" cy="1696"/>
              <a:chOff x="14507" y="6974"/>
              <a:chExt cx="5247" cy="1696"/>
            </a:xfrm>
          </p:grpSpPr>
          <p:pic>
            <p:nvPicPr>
              <p:cNvPr id="14372" name="Picture 142" descr="x-original">
                <a:extLst>
                  <a:ext uri="{FF2B5EF4-FFF2-40B4-BE49-F238E27FC236}">
                    <a16:creationId xmlns:a16="http://schemas.microsoft.com/office/drawing/2014/main" id="{11511B0E-AE38-5672-40E8-02BD0B2BDE0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555" y="6974"/>
                <a:ext cx="1272" cy="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3" name="Picture 143" descr="x-200">
                <a:extLst>
                  <a:ext uri="{FF2B5EF4-FFF2-40B4-BE49-F238E27FC236}">
                    <a16:creationId xmlns:a16="http://schemas.microsoft.com/office/drawing/2014/main" id="{E1F2A73A-4D6E-463A-24CB-2205FD3958D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18" y="6974"/>
                <a:ext cx="1272" cy="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4" name="Picture 144" descr="x-400">
                <a:extLst>
                  <a:ext uri="{FF2B5EF4-FFF2-40B4-BE49-F238E27FC236}">
                    <a16:creationId xmlns:a16="http://schemas.microsoft.com/office/drawing/2014/main" id="{8F1E1EAE-AEF1-7356-E95A-2F82F92A7FA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482" y="6974"/>
                <a:ext cx="1272" cy="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81" name="Text Box 145">
                <a:extLst>
                  <a:ext uri="{FF2B5EF4-FFF2-40B4-BE49-F238E27FC236}">
                    <a16:creationId xmlns:a16="http://schemas.microsoft.com/office/drawing/2014/main" id="{5E789A27-32C7-9E8D-3532-47F9F91B1252}"/>
                  </a:ext>
                </a:extLst>
              </p:cNvPr>
              <p:cNvSpPr txBox="1">
                <a:spLocks noChangeArrowheads="1"/>
              </p:cNvSpPr>
              <p:nvPr/>
            </p:nvSpPr>
            <p:spPr bwMode="auto">
              <a:xfrm>
                <a:off x="14509" y="8427"/>
                <a:ext cx="5190"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spcBef>
                    <a:spcPct val="50000"/>
                  </a:spcBef>
                  <a:defRPr/>
                </a:pPr>
                <a:r>
                  <a:rPr lang="en-US" altLang="en-US" sz="1403">
                    <a:solidFill>
                      <a:srgbClr val="009900"/>
                    </a:solidFill>
                  </a:rPr>
                  <a:t>Original image at 100%, enlarged 200% and 400%.</a:t>
                </a:r>
              </a:p>
            </p:txBody>
          </p:sp>
        </p:grpSp>
        <p:sp>
          <p:nvSpPr>
            <p:cNvPr id="13344" name="Text Box 147">
              <a:extLst>
                <a:ext uri="{FF2B5EF4-FFF2-40B4-BE49-F238E27FC236}">
                  <a16:creationId xmlns:a16="http://schemas.microsoft.com/office/drawing/2014/main" id="{AB16207C-1567-82C2-D36E-4465B79BBD98}"/>
                </a:ext>
              </a:extLst>
            </p:cNvPr>
            <p:cNvSpPr txBox="1">
              <a:spLocks noChangeArrowheads="1"/>
            </p:cNvSpPr>
            <p:nvPr/>
          </p:nvSpPr>
          <p:spPr bwMode="auto">
            <a:xfrm>
              <a:off x="14537" y="6951"/>
              <a:ext cx="5339" cy="1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defRPr/>
              </a:pPr>
              <a:r>
                <a:rPr lang="en-US" altLang="en-US" sz="2067"/>
                <a:t>Although PowerPoint is very forgiving when it comes to printing low resolution images, if you scale your images more than 200% after you bring them in, the image quality will suffer. See the example below:</a:t>
              </a:r>
            </a:p>
          </p:txBody>
        </p:sp>
        <p:pic>
          <p:nvPicPr>
            <p:cNvPr id="14366" name="Picture 148" descr="zoom100">
              <a:extLst>
                <a:ext uri="{FF2B5EF4-FFF2-40B4-BE49-F238E27FC236}">
                  <a16:creationId xmlns:a16="http://schemas.microsoft.com/office/drawing/2014/main" id="{F5D2C456-3229-3A67-B74B-D2AB2CFB10A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552" y="10462"/>
              <a:ext cx="1826" cy="1209"/>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3346" name="Text Box 149">
              <a:extLst>
                <a:ext uri="{FF2B5EF4-FFF2-40B4-BE49-F238E27FC236}">
                  <a16:creationId xmlns:a16="http://schemas.microsoft.com/office/drawing/2014/main" id="{C7F0EEDC-E7EF-62FB-1BC6-DC2B3ACB429E}"/>
                </a:ext>
              </a:extLst>
            </p:cNvPr>
            <p:cNvSpPr txBox="1">
              <a:spLocks noChangeArrowheads="1"/>
            </p:cNvSpPr>
            <p:nvPr/>
          </p:nvSpPr>
          <p:spPr bwMode="auto">
            <a:xfrm>
              <a:off x="16603" y="10372"/>
              <a:ext cx="3299" cy="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a:defRPr/>
              </a:pPr>
              <a:r>
                <a:rPr lang="en-US" altLang="en-US" sz="2067" b="1" dirty="0">
                  <a:solidFill>
                    <a:srgbClr val="009900"/>
                  </a:solidFill>
                </a:rPr>
                <a:t>Suggestion:</a:t>
              </a:r>
              <a:r>
                <a:rPr lang="en-US" altLang="en-US" sz="2067" i="1" dirty="0"/>
                <a:t> </a:t>
              </a:r>
              <a:r>
                <a:rPr lang="en-US" altLang="en-US" sz="2067" dirty="0"/>
                <a:t>An easy way to see what an image is going to print like is to change your VIEW&gt;ZOOM setting to 100% and look at the images up close. What you’ll see at 100%  is very close to what your images will look like when printed.</a:t>
              </a:r>
            </a:p>
            <a:p>
              <a:pPr eaLnBrk="1" hangingPunct="1">
                <a:spcBef>
                  <a:spcPct val="50000"/>
                </a:spcBef>
                <a:defRPr/>
              </a:pPr>
              <a:endParaRPr lang="en-US" altLang="en-US" sz="2067" dirty="0"/>
            </a:p>
          </p:txBody>
        </p:sp>
        <p:sp>
          <p:nvSpPr>
            <p:cNvPr id="13377" name="Text Box 164">
              <a:extLst>
                <a:ext uri="{FF2B5EF4-FFF2-40B4-BE49-F238E27FC236}">
                  <a16:creationId xmlns:a16="http://schemas.microsoft.com/office/drawing/2014/main" id="{FD2B0DCA-5E8E-6191-1095-3026B71D68DB}"/>
                </a:ext>
              </a:extLst>
            </p:cNvPr>
            <p:cNvSpPr txBox="1">
              <a:spLocks noChangeArrowheads="1"/>
            </p:cNvSpPr>
            <p:nvPr/>
          </p:nvSpPr>
          <p:spPr bwMode="auto">
            <a:xfrm>
              <a:off x="16529" y="17717"/>
              <a:ext cx="19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spcBef>
                  <a:spcPct val="50000"/>
                </a:spcBef>
                <a:defRPr/>
              </a:pPr>
              <a:r>
                <a:rPr lang="en-US" altLang="en-US" sz="1403">
                  <a:solidFill>
                    <a:srgbClr val="009900"/>
                  </a:solidFill>
                  <a:latin typeface="Arial" panose="020B0604020202020204" pitchFamily="34" charset="0"/>
                </a:rPr>
                <a:t>B</a:t>
              </a:r>
            </a:p>
          </p:txBody>
        </p:sp>
        <p:sp>
          <p:nvSpPr>
            <p:cNvPr id="13375" name="Text Box 165">
              <a:extLst>
                <a:ext uri="{FF2B5EF4-FFF2-40B4-BE49-F238E27FC236}">
                  <a16:creationId xmlns:a16="http://schemas.microsoft.com/office/drawing/2014/main" id="{2E39FDEE-6E89-BD59-8977-372F45EF2A22}"/>
                </a:ext>
              </a:extLst>
            </p:cNvPr>
            <p:cNvSpPr txBox="1">
              <a:spLocks noChangeArrowheads="1"/>
            </p:cNvSpPr>
            <p:nvPr/>
          </p:nvSpPr>
          <p:spPr bwMode="auto">
            <a:xfrm>
              <a:off x="16517" y="16488"/>
              <a:ext cx="19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spcBef>
                  <a:spcPct val="50000"/>
                </a:spcBef>
                <a:defRPr/>
              </a:pPr>
              <a:r>
                <a:rPr lang="en-US" altLang="en-US" sz="1403">
                  <a:solidFill>
                    <a:srgbClr val="009900"/>
                  </a:solidFill>
                  <a:latin typeface="Arial" panose="020B0604020202020204" pitchFamily="34" charset="0"/>
                </a:rPr>
                <a:t>A</a:t>
              </a:r>
            </a:p>
          </p:txBody>
        </p:sp>
        <p:sp>
          <p:nvSpPr>
            <p:cNvPr id="13373" name="Text Box 167">
              <a:extLst>
                <a:ext uri="{FF2B5EF4-FFF2-40B4-BE49-F238E27FC236}">
                  <a16:creationId xmlns:a16="http://schemas.microsoft.com/office/drawing/2014/main" id="{3CBCBBE5-AC5D-F002-7127-6CFE19B7D729}"/>
                </a:ext>
              </a:extLst>
            </p:cNvPr>
            <p:cNvSpPr txBox="1">
              <a:spLocks noChangeArrowheads="1"/>
            </p:cNvSpPr>
            <p:nvPr/>
          </p:nvSpPr>
          <p:spPr bwMode="auto">
            <a:xfrm>
              <a:off x="16524" y="18642"/>
              <a:ext cx="19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spcBef>
                  <a:spcPct val="50000"/>
                </a:spcBef>
                <a:defRPr/>
              </a:pPr>
              <a:r>
                <a:rPr lang="en-US" altLang="en-US" sz="1403">
                  <a:solidFill>
                    <a:srgbClr val="009900"/>
                  </a:solidFill>
                  <a:latin typeface="Arial" panose="020B0604020202020204" pitchFamily="34" charset="0"/>
                </a:rPr>
                <a:t>C</a:t>
              </a:r>
            </a:p>
          </p:txBody>
        </p:sp>
        <p:sp>
          <p:nvSpPr>
            <p:cNvPr id="14371" name="Text Box 171">
              <a:extLst>
                <a:ext uri="{FF2B5EF4-FFF2-40B4-BE49-F238E27FC236}">
                  <a16:creationId xmlns:a16="http://schemas.microsoft.com/office/drawing/2014/main" id="{BD4B649A-600E-72BB-1489-C78ADB0D73DB}"/>
                </a:ext>
              </a:extLst>
            </p:cNvPr>
            <p:cNvSpPr txBox="1">
              <a:spLocks noChangeArrowheads="1"/>
            </p:cNvSpPr>
            <p:nvPr/>
          </p:nvSpPr>
          <p:spPr bwMode="auto">
            <a:xfrm>
              <a:off x="21293" y="4564"/>
              <a:ext cx="5168" cy="1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8" tIns="33742" rIns="67488" bIns="33742">
              <a:spAutoFit/>
            </a:bodyPr>
            <a:lstStyle>
              <a:lvl1pPr marL="342900" indent="-342900">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r>
                <a:rPr lang="en-US" altLang="en-US" sz="3600" b="1" i="1">
                  <a:solidFill>
                    <a:srgbClr val="FF0000"/>
                  </a:solidFill>
                </a:rPr>
                <a:t>Note:  You can add text boxes, images as you required in to the template. </a:t>
              </a:r>
              <a:endParaRPr lang="en-US" altLang="en-US" sz="3600">
                <a:solidFill>
                  <a:srgbClr val="FF0000"/>
                </a:solidFill>
              </a:endParaRPr>
            </a:p>
          </p:txBody>
        </p:sp>
      </p:grpSp>
      <p:pic>
        <p:nvPicPr>
          <p:cNvPr id="14349" name="Picture 1">
            <a:extLst>
              <a:ext uri="{FF2B5EF4-FFF2-40B4-BE49-F238E27FC236}">
                <a16:creationId xmlns:a16="http://schemas.microsoft.com/office/drawing/2014/main" id="{EDE6CD8D-2338-82A1-7DAE-D793A284DB7D}"/>
              </a:ext>
            </a:extLst>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28956000" y="1311275"/>
            <a:ext cx="2513013"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3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4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9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0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1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2_Custom Design">
  <a:themeElements>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7334</TotalTime>
  <Words>600</Words>
  <Application>Microsoft Office PowerPoint</Application>
  <PresentationFormat>Custom</PresentationFormat>
  <Paragraphs>42</Paragraphs>
  <Slides>1</Slides>
  <Notes>1</Notes>
  <HiddenSlides>0</HiddenSlides>
  <MMClips>0</MMClips>
  <ScaleCrop>false</ScaleCrop>
  <HeadingPairs>
    <vt:vector size="8" baseType="variant">
      <vt:variant>
        <vt:lpstr>Fonts Used</vt:lpstr>
      </vt:variant>
      <vt:variant>
        <vt:i4>3</vt:i4>
      </vt:variant>
      <vt:variant>
        <vt:lpstr>Theme</vt:lpstr>
      </vt:variant>
      <vt:variant>
        <vt:i4>11</vt:i4>
      </vt:variant>
      <vt:variant>
        <vt:lpstr>Embedded OLE Servers</vt:lpstr>
      </vt:variant>
      <vt:variant>
        <vt:i4>1</vt:i4>
      </vt:variant>
      <vt:variant>
        <vt:lpstr>Slide Titles</vt:lpstr>
      </vt:variant>
      <vt:variant>
        <vt:i4>1</vt:i4>
      </vt:variant>
    </vt:vector>
  </HeadingPairs>
  <TitlesOfParts>
    <vt:vector size="16" baseType="lpstr">
      <vt:lpstr>Arial Narrow</vt:lpstr>
      <vt:lpstr>Arial</vt:lpstr>
      <vt:lpstr>Arial Black</vt:lpstr>
      <vt:lpstr>Custom Design</vt:lpstr>
      <vt:lpstr>5_Custom Design</vt:lpstr>
      <vt:lpstr>6_Custom Design</vt:lpstr>
      <vt:lpstr>7_Custom Design</vt:lpstr>
      <vt:lpstr>8_Custom Design</vt:lpstr>
      <vt:lpstr>9_Custom Design</vt:lpstr>
      <vt:lpstr>10_Custom Design</vt:lpstr>
      <vt:lpstr>11_Custom Design</vt:lpstr>
      <vt:lpstr>12_Custom Design</vt:lpstr>
      <vt:lpstr>13_Custom Design</vt:lpstr>
      <vt:lpstr>14_Custom Design</vt:lpstr>
      <vt:lpstr>Chart</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Kost, Charles</dc:creator>
  <cp:keywords>poster presentation, poster design, poster template</cp:keywords>
  <dc:description>Call us if you need help with this poster template._x000d_
1-866-649-3004           _x000d_
 (c)PosterPresentations.com</dc:description>
  <cp:lastModifiedBy>Mr. Samantha Rathnayake</cp:lastModifiedBy>
  <cp:revision>159</cp:revision>
  <dcterms:created xsi:type="dcterms:W3CDTF">2005-05-18T01:24:28Z</dcterms:created>
  <dcterms:modified xsi:type="dcterms:W3CDTF">2023-05-18T07:09:21Z</dcterms:modified>
  <cp:category>Powerpoint poster templates</cp:category>
</cp:coreProperties>
</file>