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503153"/>
          </a:xfrm>
        </p:spPr>
        <p:txBody>
          <a:bodyPr anchor="b">
            <a:normAutofit/>
          </a:bodyPr>
          <a:lstStyle>
            <a:lvl1pPr algn="ctr">
              <a:defRPr sz="6600" b="1" baseline="0"/>
            </a:lvl1pPr>
          </a:lstStyle>
          <a:p>
            <a:r>
              <a:rPr lang="en-US" dirty="0" smtClean="0"/>
              <a:t>Type your 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763796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Authors’ Names and Affiliations 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1" t="40263" r="35566" b="5015"/>
          <a:stretch/>
        </p:blipFill>
        <p:spPr>
          <a:xfrm>
            <a:off x="-481260" y="-80210"/>
            <a:ext cx="6256423" cy="710288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" r="2087"/>
          <a:stretch/>
        </p:blipFill>
        <p:spPr>
          <a:xfrm>
            <a:off x="26125" y="-10084"/>
            <a:ext cx="12175959" cy="684195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9"/>
          <a:stretch/>
        </p:blipFill>
        <p:spPr>
          <a:xfrm>
            <a:off x="0" y="2672347"/>
            <a:ext cx="3755593" cy="568692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0" r="-1" b="36955"/>
          <a:stretch/>
        </p:blipFill>
        <p:spPr>
          <a:xfrm rot="10800000">
            <a:off x="8685002" y="-26126"/>
            <a:ext cx="3506998" cy="35853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420" y="61614"/>
            <a:ext cx="700184" cy="97657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9" b="83223"/>
          <a:stretch/>
        </p:blipFill>
        <p:spPr>
          <a:xfrm>
            <a:off x="859903" y="-136283"/>
            <a:ext cx="10481163" cy="1219841"/>
          </a:xfrm>
          <a:prstGeom prst="rect">
            <a:avLst/>
          </a:prstGeom>
        </p:spPr>
      </p:pic>
      <p:sp>
        <p:nvSpPr>
          <p:cNvPr id="27" name="TextBox 26"/>
          <p:cNvSpPr txBox="1"/>
          <p:nvPr userDrawn="1"/>
        </p:nvSpPr>
        <p:spPr>
          <a:xfrm>
            <a:off x="2649243" y="273582"/>
            <a:ext cx="9560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“Intellectual and Entrepreneurial Thrust for a Resilient and Progressive Society”</a:t>
            </a:r>
            <a:endParaRPr lang="en-US" sz="2000" b="1" i="1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0" y="6463160"/>
            <a:ext cx="12192000" cy="40011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FC000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dobe Garamond Pro Bold" panose="02020702060506020403" pitchFamily="18" charset="0"/>
              </a:rPr>
              <a:t>20</a:t>
            </a:r>
            <a:r>
              <a:rPr lang="en-US" sz="2000" b="1" baseline="30000" dirty="0" smtClean="0">
                <a:solidFill>
                  <a:srgbClr val="C00000"/>
                </a:solidFill>
                <a:latin typeface="Adobe Garamond Pro Bold" panose="02020702060506020403" pitchFamily="18" charset="0"/>
              </a:rPr>
              <a:t>th</a:t>
            </a:r>
            <a:r>
              <a:rPr lang="en-US" sz="2000" b="1" dirty="0" smtClean="0">
                <a:solidFill>
                  <a:srgbClr val="C00000"/>
                </a:solidFill>
                <a:latin typeface="Adobe Garamond Pro Bold" panose="02020702060506020403" pitchFamily="18" charset="0"/>
              </a:rPr>
              <a:t> Academic Sessions and 19</a:t>
            </a:r>
            <a:r>
              <a:rPr lang="en-US" sz="2000" b="1" baseline="30000" dirty="0" smtClean="0">
                <a:solidFill>
                  <a:srgbClr val="C00000"/>
                </a:solidFill>
                <a:latin typeface="Adobe Garamond Pro Bold" panose="02020702060506020403" pitchFamily="18" charset="0"/>
              </a:rPr>
              <a:t>th</a:t>
            </a:r>
            <a:r>
              <a:rPr lang="en-US" sz="2000" b="1" dirty="0" smtClean="0">
                <a:solidFill>
                  <a:srgbClr val="C00000"/>
                </a:solidFill>
                <a:latin typeface="Adobe Garamond Pro Bold" panose="02020702060506020403" pitchFamily="18" charset="0"/>
              </a:rPr>
              <a:t> Vice Chancellor’s Awards -</a:t>
            </a:r>
            <a:r>
              <a:rPr lang="en-US" sz="2000" b="1" baseline="0" dirty="0" smtClean="0">
                <a:solidFill>
                  <a:srgbClr val="C00000"/>
                </a:solidFill>
                <a:latin typeface="Adobe Garamond Pro Bold" panose="02020702060506020403" pitchFamily="18" charset="0"/>
              </a:rPr>
              <a:t> 2023</a:t>
            </a:r>
            <a:endParaRPr lang="en-US" sz="2000" b="1" dirty="0">
              <a:solidFill>
                <a:srgbClr val="C00000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153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1" y="1"/>
            <a:ext cx="1221105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4400"/>
          </a:xfrm>
        </p:spPr>
        <p:txBody>
          <a:bodyPr>
            <a:normAutofit/>
          </a:bodyPr>
          <a:lstStyle>
            <a:lvl1pPr>
              <a:defRPr sz="5400" b="1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2543"/>
            <a:ext cx="10515600" cy="4937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52" b="48414"/>
          <a:stretch/>
        </p:blipFill>
        <p:spPr>
          <a:xfrm>
            <a:off x="9825057" y="3396"/>
            <a:ext cx="2366943" cy="28216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45"/>
          <a:stretch/>
        </p:blipFill>
        <p:spPr>
          <a:xfrm>
            <a:off x="0" y="6387152"/>
            <a:ext cx="12192000" cy="4844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094" y="145791"/>
            <a:ext cx="613611" cy="855826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" r="85844" b="9193"/>
          <a:stretch/>
        </p:blipFill>
        <p:spPr>
          <a:xfrm>
            <a:off x="-19050" y="3396"/>
            <a:ext cx="1656442" cy="640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1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1" y="1"/>
            <a:ext cx="1221105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45"/>
          <a:stretch/>
        </p:blipFill>
        <p:spPr>
          <a:xfrm>
            <a:off x="0" y="6387152"/>
            <a:ext cx="12192000" cy="484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52" b="48414"/>
          <a:stretch/>
        </p:blipFill>
        <p:spPr>
          <a:xfrm>
            <a:off x="9825057" y="3396"/>
            <a:ext cx="2366943" cy="28216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094" y="145791"/>
            <a:ext cx="613611" cy="855826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" r="85844" b="9193"/>
          <a:stretch/>
        </p:blipFill>
        <p:spPr>
          <a:xfrm>
            <a:off x="-19050" y="3396"/>
            <a:ext cx="1656442" cy="640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4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1" y="1"/>
            <a:ext cx="1221105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4400"/>
          </a:xfrm>
        </p:spPr>
        <p:txBody>
          <a:bodyPr>
            <a:normAutofit/>
          </a:bodyPr>
          <a:lstStyle>
            <a:lvl1pPr>
              <a:defRPr sz="5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42090"/>
            <a:ext cx="5181600" cy="4937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42090"/>
            <a:ext cx="5181600" cy="4937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45"/>
          <a:stretch/>
        </p:blipFill>
        <p:spPr>
          <a:xfrm>
            <a:off x="0" y="6387152"/>
            <a:ext cx="12192000" cy="4844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52" b="48414"/>
          <a:stretch/>
        </p:blipFill>
        <p:spPr>
          <a:xfrm>
            <a:off x="9825057" y="3396"/>
            <a:ext cx="2366943" cy="2821692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" r="85844" b="9193"/>
          <a:stretch/>
        </p:blipFill>
        <p:spPr>
          <a:xfrm>
            <a:off x="-19050" y="3396"/>
            <a:ext cx="1656442" cy="64093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094" y="145791"/>
            <a:ext cx="613611" cy="85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25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1" y="1"/>
            <a:ext cx="1221105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14400"/>
          </a:xfrm>
        </p:spPr>
        <p:txBody>
          <a:bodyPr>
            <a:normAutofit/>
          </a:bodyPr>
          <a:lstStyle>
            <a:lvl1pPr>
              <a:defRPr sz="5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21851"/>
            <a:ext cx="5157787" cy="548640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87732"/>
            <a:ext cx="5157787" cy="4114800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21851"/>
            <a:ext cx="5183188" cy="548640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93056"/>
            <a:ext cx="5183188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52" b="48414"/>
          <a:stretch/>
        </p:blipFill>
        <p:spPr>
          <a:xfrm>
            <a:off x="9825057" y="3396"/>
            <a:ext cx="2366943" cy="28216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45"/>
          <a:stretch/>
        </p:blipFill>
        <p:spPr>
          <a:xfrm>
            <a:off x="0" y="6387152"/>
            <a:ext cx="12192000" cy="484495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" r="85844" b="9193"/>
          <a:stretch/>
        </p:blipFill>
        <p:spPr>
          <a:xfrm>
            <a:off x="-19050" y="3396"/>
            <a:ext cx="1656442" cy="64093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094" y="145791"/>
            <a:ext cx="613611" cy="85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90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1" y="1"/>
            <a:ext cx="1221105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4400"/>
          </a:xfrm>
        </p:spPr>
        <p:txBody>
          <a:bodyPr>
            <a:normAutofit/>
          </a:bodyPr>
          <a:lstStyle>
            <a:lvl1pPr>
              <a:defRPr sz="5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45"/>
          <a:stretch/>
        </p:blipFill>
        <p:spPr>
          <a:xfrm>
            <a:off x="0" y="6387152"/>
            <a:ext cx="12192000" cy="484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52" b="48414"/>
          <a:stretch/>
        </p:blipFill>
        <p:spPr>
          <a:xfrm>
            <a:off x="9825057" y="3396"/>
            <a:ext cx="2366943" cy="2821692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" r="85844" b="9193"/>
          <a:stretch/>
        </p:blipFill>
        <p:spPr>
          <a:xfrm>
            <a:off x="-19050" y="3396"/>
            <a:ext cx="1656442" cy="64093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094" y="145791"/>
            <a:ext cx="613611" cy="85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4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1" y="1"/>
            <a:ext cx="1221105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600" b="1"/>
            </a:lvl1pPr>
            <a:lvl2pPr>
              <a:defRPr sz="32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52" b="48414"/>
          <a:stretch/>
        </p:blipFill>
        <p:spPr>
          <a:xfrm>
            <a:off x="9825057" y="3396"/>
            <a:ext cx="2366943" cy="28216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45"/>
          <a:stretch/>
        </p:blipFill>
        <p:spPr>
          <a:xfrm>
            <a:off x="0" y="6387152"/>
            <a:ext cx="12192000" cy="484495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" r="85844" b="9193"/>
          <a:stretch/>
        </p:blipFill>
        <p:spPr>
          <a:xfrm>
            <a:off x="-19050" y="3396"/>
            <a:ext cx="1656442" cy="64093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094" y="145791"/>
            <a:ext cx="613611" cy="85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03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1" y="1"/>
            <a:ext cx="1221105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52" b="48414"/>
          <a:stretch/>
        </p:blipFill>
        <p:spPr>
          <a:xfrm>
            <a:off x="9825057" y="3396"/>
            <a:ext cx="2366943" cy="28216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45"/>
          <a:stretch/>
        </p:blipFill>
        <p:spPr>
          <a:xfrm>
            <a:off x="0" y="6387152"/>
            <a:ext cx="12192000" cy="484495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" r="85844" b="9193"/>
          <a:stretch/>
        </p:blipFill>
        <p:spPr>
          <a:xfrm>
            <a:off x="-19050" y="3396"/>
            <a:ext cx="1656442" cy="64093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094" y="145791"/>
            <a:ext cx="613611" cy="85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23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0"/>
          <a:stretch/>
        </p:blipFill>
        <p:spPr>
          <a:xfrm>
            <a:off x="0" y="3397"/>
            <a:ext cx="12191999" cy="68546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1" y="1"/>
            <a:ext cx="1221105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52" b="48414"/>
          <a:stretch/>
        </p:blipFill>
        <p:spPr>
          <a:xfrm>
            <a:off x="9825057" y="3396"/>
            <a:ext cx="2366943" cy="28216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/>
          <a:srcRect l="9397" t="18416" r="8630" b="34152"/>
          <a:stretch/>
        </p:blipFill>
        <p:spPr>
          <a:xfrm>
            <a:off x="2890004" y="2432430"/>
            <a:ext cx="6796585" cy="146031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233694" y="3700332"/>
            <a:ext cx="4476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Academic Sessions and </a:t>
            </a:r>
          </a:p>
          <a:p>
            <a:pPr algn="ctr"/>
            <a:r>
              <a:rPr lang="en-US" sz="2400" dirty="0" smtClean="0"/>
              <a:t>19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Vice Chancellor's </a:t>
            </a:r>
            <a:r>
              <a:rPr lang="en-US" sz="2400" dirty="0" smtClean="0"/>
              <a:t>Awards </a:t>
            </a:r>
            <a:endParaRPr lang="en-US" sz="2400" dirty="0" smtClean="0"/>
          </a:p>
          <a:p>
            <a:pPr algn="ctr"/>
            <a:r>
              <a:rPr lang="en-US" sz="2400" dirty="0" smtClean="0"/>
              <a:t>2023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247650"/>
            <a:ext cx="8115300" cy="834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45"/>
          <a:stretch/>
        </p:blipFill>
        <p:spPr>
          <a:xfrm>
            <a:off x="0" y="6387152"/>
            <a:ext cx="12192000" cy="484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69"/>
          <a:stretch/>
        </p:blipFill>
        <p:spPr>
          <a:xfrm flipH="1">
            <a:off x="-485875" y="4469162"/>
            <a:ext cx="4776718" cy="19649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296" y="4912511"/>
            <a:ext cx="524397" cy="73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95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FF26C-3BFF-4D65-9B45-71BBC4C371C1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3546B-E9DE-46D5-B8B0-88C6A6B8E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7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5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63149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71077"/>
            <a:ext cx="9144000" cy="16557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14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53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2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40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53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Adobe Garamond Pro Bold</vt:lpstr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Thilina</dc:creator>
  <cp:lastModifiedBy>Thilina</cp:lastModifiedBy>
  <cp:revision>22</cp:revision>
  <dcterms:created xsi:type="dcterms:W3CDTF">2023-01-21T05:10:40Z</dcterms:created>
  <dcterms:modified xsi:type="dcterms:W3CDTF">2023-02-17T00:53:18Z</dcterms:modified>
</cp:coreProperties>
</file>